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1"/>
  </p:notesMasterIdLst>
  <p:sldIdLst>
    <p:sldId id="256" r:id="rId2"/>
    <p:sldId id="277" r:id="rId3"/>
    <p:sldId id="261" r:id="rId4"/>
    <p:sldId id="286" r:id="rId5"/>
    <p:sldId id="276" r:id="rId6"/>
    <p:sldId id="269" r:id="rId7"/>
    <p:sldId id="270" r:id="rId8"/>
    <p:sldId id="271" r:id="rId9"/>
    <p:sldId id="272" r:id="rId10"/>
    <p:sldId id="273" r:id="rId11"/>
    <p:sldId id="274" r:id="rId12"/>
    <p:sldId id="275" r:id="rId13"/>
    <p:sldId id="268" r:id="rId14"/>
    <p:sldId id="263" r:id="rId15"/>
    <p:sldId id="262" r:id="rId16"/>
    <p:sldId id="264" r:id="rId17"/>
    <p:sldId id="265" r:id="rId18"/>
    <p:sldId id="266" r:id="rId19"/>
    <p:sldId id="267" r:id="rId20"/>
  </p:sldIdLst>
  <p:sldSz cx="9144000" cy="6858000" type="screen4x3"/>
  <p:notesSz cx="6858000" cy="9144000"/>
  <p:custDataLst>
    <p:tags r:id="rId22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8" autoAdjust="0"/>
    <p:restoredTop sz="94671" autoAdjust="0"/>
  </p:normalViewPr>
  <p:slideViewPr>
    <p:cSldViewPr>
      <p:cViewPr varScale="1">
        <p:scale>
          <a:sx n="110" d="100"/>
          <a:sy n="110" d="100"/>
        </p:scale>
        <p:origin x="424" y="6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gs" Target="tags/tag1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7" Type="http://schemas.openxmlformats.org/officeDocument/2006/relationships/image" Target="../media/image8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6" Type="http://schemas.openxmlformats.org/officeDocument/2006/relationships/image" Target="../media/image7.wmf"/><Relationship Id="rId5" Type="http://schemas.openxmlformats.org/officeDocument/2006/relationships/image" Target="../media/image6.wmf"/><Relationship Id="rId4" Type="http://schemas.openxmlformats.org/officeDocument/2006/relationships/image" Target="../media/image5.wmf"/></Relationships>
</file>

<file path=ppt/drawings/_rels/vmlDrawing10.vml.rels><?xml version="1.0" encoding="UTF-8" standalone="yes"?>
<Relationships xmlns="http://schemas.openxmlformats.org/package/2006/relationships"><Relationship Id="rId8" Type="http://schemas.openxmlformats.org/officeDocument/2006/relationships/image" Target="../media/image90.wmf"/><Relationship Id="rId13" Type="http://schemas.openxmlformats.org/officeDocument/2006/relationships/image" Target="../media/image95.wmf"/><Relationship Id="rId18" Type="http://schemas.openxmlformats.org/officeDocument/2006/relationships/image" Target="../media/image100.wmf"/><Relationship Id="rId26" Type="http://schemas.openxmlformats.org/officeDocument/2006/relationships/image" Target="../media/image108.wmf"/><Relationship Id="rId3" Type="http://schemas.openxmlformats.org/officeDocument/2006/relationships/image" Target="../media/image34.wmf"/><Relationship Id="rId21" Type="http://schemas.openxmlformats.org/officeDocument/2006/relationships/image" Target="../media/image103.wmf"/><Relationship Id="rId7" Type="http://schemas.openxmlformats.org/officeDocument/2006/relationships/image" Target="../media/image51.wmf"/><Relationship Id="rId12" Type="http://schemas.openxmlformats.org/officeDocument/2006/relationships/image" Target="../media/image94.wmf"/><Relationship Id="rId17" Type="http://schemas.openxmlformats.org/officeDocument/2006/relationships/image" Target="../media/image99.wmf"/><Relationship Id="rId25" Type="http://schemas.openxmlformats.org/officeDocument/2006/relationships/image" Target="../media/image107.wmf"/><Relationship Id="rId2" Type="http://schemas.openxmlformats.org/officeDocument/2006/relationships/image" Target="../media/image33.wmf"/><Relationship Id="rId16" Type="http://schemas.openxmlformats.org/officeDocument/2006/relationships/image" Target="../media/image98.wmf"/><Relationship Id="rId20" Type="http://schemas.openxmlformats.org/officeDocument/2006/relationships/image" Target="../media/image102.wmf"/><Relationship Id="rId29" Type="http://schemas.openxmlformats.org/officeDocument/2006/relationships/image" Target="../media/image111.wmf"/><Relationship Id="rId1" Type="http://schemas.openxmlformats.org/officeDocument/2006/relationships/image" Target="../media/image32.wmf"/><Relationship Id="rId6" Type="http://schemas.openxmlformats.org/officeDocument/2006/relationships/image" Target="../media/image50.wmf"/><Relationship Id="rId11" Type="http://schemas.openxmlformats.org/officeDocument/2006/relationships/image" Target="../media/image93.wmf"/><Relationship Id="rId24" Type="http://schemas.openxmlformats.org/officeDocument/2006/relationships/image" Target="../media/image106.wmf"/><Relationship Id="rId32" Type="http://schemas.openxmlformats.org/officeDocument/2006/relationships/image" Target="../media/image114.wmf"/><Relationship Id="rId5" Type="http://schemas.openxmlformats.org/officeDocument/2006/relationships/image" Target="../media/image49.wmf"/><Relationship Id="rId15" Type="http://schemas.openxmlformats.org/officeDocument/2006/relationships/image" Target="../media/image97.wmf"/><Relationship Id="rId23" Type="http://schemas.openxmlformats.org/officeDocument/2006/relationships/image" Target="../media/image105.wmf"/><Relationship Id="rId28" Type="http://schemas.openxmlformats.org/officeDocument/2006/relationships/image" Target="../media/image110.wmf"/><Relationship Id="rId10" Type="http://schemas.openxmlformats.org/officeDocument/2006/relationships/image" Target="../media/image92.wmf"/><Relationship Id="rId19" Type="http://schemas.openxmlformats.org/officeDocument/2006/relationships/image" Target="../media/image101.wmf"/><Relationship Id="rId31" Type="http://schemas.openxmlformats.org/officeDocument/2006/relationships/image" Target="../media/image113.wmf"/><Relationship Id="rId4" Type="http://schemas.openxmlformats.org/officeDocument/2006/relationships/image" Target="../media/image48.wmf"/><Relationship Id="rId9" Type="http://schemas.openxmlformats.org/officeDocument/2006/relationships/image" Target="../media/image91.wmf"/><Relationship Id="rId14" Type="http://schemas.openxmlformats.org/officeDocument/2006/relationships/image" Target="../media/image96.wmf"/><Relationship Id="rId22" Type="http://schemas.openxmlformats.org/officeDocument/2006/relationships/image" Target="../media/image104.wmf"/><Relationship Id="rId27" Type="http://schemas.openxmlformats.org/officeDocument/2006/relationships/image" Target="../media/image109.wmf"/><Relationship Id="rId30" Type="http://schemas.openxmlformats.org/officeDocument/2006/relationships/image" Target="../media/image112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7.wmf"/><Relationship Id="rId2" Type="http://schemas.openxmlformats.org/officeDocument/2006/relationships/image" Target="../media/image116.wmf"/><Relationship Id="rId1" Type="http://schemas.openxmlformats.org/officeDocument/2006/relationships/image" Target="../media/image115.wmf"/></Relationships>
</file>

<file path=ppt/drawings/_rels/vmlDrawing12.vml.rels><?xml version="1.0" encoding="UTF-8" standalone="yes"?>
<Relationships xmlns="http://schemas.openxmlformats.org/package/2006/relationships"><Relationship Id="rId8" Type="http://schemas.openxmlformats.org/officeDocument/2006/relationships/image" Target="../media/image125.wmf"/><Relationship Id="rId13" Type="http://schemas.openxmlformats.org/officeDocument/2006/relationships/image" Target="../media/image130.wmf"/><Relationship Id="rId18" Type="http://schemas.openxmlformats.org/officeDocument/2006/relationships/image" Target="../media/image135.wmf"/><Relationship Id="rId3" Type="http://schemas.openxmlformats.org/officeDocument/2006/relationships/image" Target="../media/image120.wmf"/><Relationship Id="rId21" Type="http://schemas.openxmlformats.org/officeDocument/2006/relationships/image" Target="../media/image138.wmf"/><Relationship Id="rId7" Type="http://schemas.openxmlformats.org/officeDocument/2006/relationships/image" Target="../media/image124.wmf"/><Relationship Id="rId12" Type="http://schemas.openxmlformats.org/officeDocument/2006/relationships/image" Target="../media/image129.wmf"/><Relationship Id="rId17" Type="http://schemas.openxmlformats.org/officeDocument/2006/relationships/image" Target="../media/image134.wmf"/><Relationship Id="rId2" Type="http://schemas.openxmlformats.org/officeDocument/2006/relationships/image" Target="../media/image119.wmf"/><Relationship Id="rId16" Type="http://schemas.openxmlformats.org/officeDocument/2006/relationships/image" Target="../media/image133.wmf"/><Relationship Id="rId20" Type="http://schemas.openxmlformats.org/officeDocument/2006/relationships/image" Target="../media/image137.wmf"/><Relationship Id="rId1" Type="http://schemas.openxmlformats.org/officeDocument/2006/relationships/image" Target="../media/image118.wmf"/><Relationship Id="rId6" Type="http://schemas.openxmlformats.org/officeDocument/2006/relationships/image" Target="../media/image123.wmf"/><Relationship Id="rId11" Type="http://schemas.openxmlformats.org/officeDocument/2006/relationships/image" Target="../media/image128.wmf"/><Relationship Id="rId5" Type="http://schemas.openxmlformats.org/officeDocument/2006/relationships/image" Target="../media/image122.wmf"/><Relationship Id="rId15" Type="http://schemas.openxmlformats.org/officeDocument/2006/relationships/image" Target="../media/image132.wmf"/><Relationship Id="rId23" Type="http://schemas.openxmlformats.org/officeDocument/2006/relationships/image" Target="../media/image140.wmf"/><Relationship Id="rId10" Type="http://schemas.openxmlformats.org/officeDocument/2006/relationships/image" Target="../media/image127.wmf"/><Relationship Id="rId19" Type="http://schemas.openxmlformats.org/officeDocument/2006/relationships/image" Target="../media/image136.wmf"/><Relationship Id="rId4" Type="http://schemas.openxmlformats.org/officeDocument/2006/relationships/image" Target="../media/image121.wmf"/><Relationship Id="rId9" Type="http://schemas.openxmlformats.org/officeDocument/2006/relationships/image" Target="../media/image126.wmf"/><Relationship Id="rId14" Type="http://schemas.openxmlformats.org/officeDocument/2006/relationships/image" Target="../media/image131.wmf"/><Relationship Id="rId22" Type="http://schemas.openxmlformats.org/officeDocument/2006/relationships/image" Target="../media/image139.wmf"/></Relationships>
</file>

<file path=ppt/drawings/_rels/vmlDrawing13.vml.rels><?xml version="1.0" encoding="UTF-8" standalone="yes"?>
<Relationships xmlns="http://schemas.openxmlformats.org/package/2006/relationships"><Relationship Id="rId8" Type="http://schemas.openxmlformats.org/officeDocument/2006/relationships/image" Target="../media/image150.wmf"/><Relationship Id="rId3" Type="http://schemas.openxmlformats.org/officeDocument/2006/relationships/image" Target="../media/image145.wmf"/><Relationship Id="rId7" Type="http://schemas.openxmlformats.org/officeDocument/2006/relationships/image" Target="../media/image149.wmf"/><Relationship Id="rId12" Type="http://schemas.openxmlformats.org/officeDocument/2006/relationships/image" Target="../media/image154.wmf"/><Relationship Id="rId2" Type="http://schemas.openxmlformats.org/officeDocument/2006/relationships/image" Target="../media/image144.wmf"/><Relationship Id="rId1" Type="http://schemas.openxmlformats.org/officeDocument/2006/relationships/image" Target="../media/image143.wmf"/><Relationship Id="rId6" Type="http://schemas.openxmlformats.org/officeDocument/2006/relationships/image" Target="../media/image148.wmf"/><Relationship Id="rId11" Type="http://schemas.openxmlformats.org/officeDocument/2006/relationships/image" Target="../media/image153.wmf"/><Relationship Id="rId5" Type="http://schemas.openxmlformats.org/officeDocument/2006/relationships/image" Target="../media/image147.wmf"/><Relationship Id="rId10" Type="http://schemas.openxmlformats.org/officeDocument/2006/relationships/image" Target="../media/image152.wmf"/><Relationship Id="rId4" Type="http://schemas.openxmlformats.org/officeDocument/2006/relationships/image" Target="../media/image146.wmf"/><Relationship Id="rId9" Type="http://schemas.openxmlformats.org/officeDocument/2006/relationships/image" Target="../media/image151.wmf"/></Relationships>
</file>

<file path=ppt/drawings/_rels/vmlDrawing14.vml.rels><?xml version="1.0" encoding="UTF-8" standalone="yes"?>
<Relationships xmlns="http://schemas.openxmlformats.org/package/2006/relationships"><Relationship Id="rId8" Type="http://schemas.openxmlformats.org/officeDocument/2006/relationships/image" Target="../media/image162.wmf"/><Relationship Id="rId3" Type="http://schemas.openxmlformats.org/officeDocument/2006/relationships/image" Target="../media/image157.wmf"/><Relationship Id="rId7" Type="http://schemas.openxmlformats.org/officeDocument/2006/relationships/image" Target="../media/image161.wmf"/><Relationship Id="rId2" Type="http://schemas.openxmlformats.org/officeDocument/2006/relationships/image" Target="../media/image156.wmf"/><Relationship Id="rId1" Type="http://schemas.openxmlformats.org/officeDocument/2006/relationships/image" Target="../media/image155.wmf"/><Relationship Id="rId6" Type="http://schemas.openxmlformats.org/officeDocument/2006/relationships/image" Target="../media/image160.wmf"/><Relationship Id="rId5" Type="http://schemas.openxmlformats.org/officeDocument/2006/relationships/image" Target="../media/image159.wmf"/><Relationship Id="rId4" Type="http://schemas.openxmlformats.org/officeDocument/2006/relationships/image" Target="../media/image158.wmf"/></Relationships>
</file>

<file path=ppt/drawings/_rels/vmlDrawing1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65.wmf"/><Relationship Id="rId2" Type="http://schemas.openxmlformats.org/officeDocument/2006/relationships/image" Target="../media/image164.wmf"/><Relationship Id="rId1" Type="http://schemas.openxmlformats.org/officeDocument/2006/relationships/image" Target="../media/image163.wmf"/><Relationship Id="rId6" Type="http://schemas.openxmlformats.org/officeDocument/2006/relationships/image" Target="../media/image168.wmf"/><Relationship Id="rId5" Type="http://schemas.openxmlformats.org/officeDocument/2006/relationships/image" Target="../media/image167.wmf"/><Relationship Id="rId4" Type="http://schemas.openxmlformats.org/officeDocument/2006/relationships/image" Target="../media/image166.wmf"/></Relationships>
</file>

<file path=ppt/drawings/_rels/vmlDrawing16.vml.rels><?xml version="1.0" encoding="UTF-8" standalone="yes"?>
<Relationships xmlns="http://schemas.openxmlformats.org/package/2006/relationships"><Relationship Id="rId3" Type="http://schemas.openxmlformats.org/officeDocument/2006/relationships/image" Target="../media/image171.wmf"/><Relationship Id="rId2" Type="http://schemas.openxmlformats.org/officeDocument/2006/relationships/image" Target="../media/image170.wmf"/><Relationship Id="rId1" Type="http://schemas.openxmlformats.org/officeDocument/2006/relationships/image" Target="../media/image169.wmf"/><Relationship Id="rId6" Type="http://schemas.openxmlformats.org/officeDocument/2006/relationships/image" Target="../media/image174.wmf"/><Relationship Id="rId5" Type="http://schemas.openxmlformats.org/officeDocument/2006/relationships/image" Target="../media/image173.wmf"/><Relationship Id="rId4" Type="http://schemas.openxmlformats.org/officeDocument/2006/relationships/image" Target="../media/image172.wmf"/></Relationships>
</file>

<file path=ppt/drawings/_rels/vmlDrawing2.vml.rels><?xml version="1.0" encoding="UTF-8" standalone="yes"?>
<Relationships xmlns="http://schemas.openxmlformats.org/package/2006/relationships"><Relationship Id="rId8" Type="http://schemas.openxmlformats.org/officeDocument/2006/relationships/image" Target="../media/image16.wmf"/><Relationship Id="rId13" Type="http://schemas.openxmlformats.org/officeDocument/2006/relationships/image" Target="../media/image21.wmf"/><Relationship Id="rId18" Type="http://schemas.openxmlformats.org/officeDocument/2006/relationships/image" Target="../media/image26.wmf"/><Relationship Id="rId3" Type="http://schemas.openxmlformats.org/officeDocument/2006/relationships/image" Target="../media/image11.wmf"/><Relationship Id="rId7" Type="http://schemas.openxmlformats.org/officeDocument/2006/relationships/image" Target="../media/image15.wmf"/><Relationship Id="rId12" Type="http://schemas.openxmlformats.org/officeDocument/2006/relationships/image" Target="../media/image20.wmf"/><Relationship Id="rId17" Type="http://schemas.openxmlformats.org/officeDocument/2006/relationships/image" Target="../media/image25.wmf"/><Relationship Id="rId2" Type="http://schemas.openxmlformats.org/officeDocument/2006/relationships/image" Target="../media/image10.wmf"/><Relationship Id="rId16" Type="http://schemas.openxmlformats.org/officeDocument/2006/relationships/image" Target="../media/image24.wmf"/><Relationship Id="rId1" Type="http://schemas.openxmlformats.org/officeDocument/2006/relationships/image" Target="../media/image9.wmf"/><Relationship Id="rId6" Type="http://schemas.openxmlformats.org/officeDocument/2006/relationships/image" Target="../media/image14.wmf"/><Relationship Id="rId11" Type="http://schemas.openxmlformats.org/officeDocument/2006/relationships/image" Target="../media/image19.wmf"/><Relationship Id="rId5" Type="http://schemas.openxmlformats.org/officeDocument/2006/relationships/image" Target="../media/image13.wmf"/><Relationship Id="rId15" Type="http://schemas.openxmlformats.org/officeDocument/2006/relationships/image" Target="../media/image23.wmf"/><Relationship Id="rId10" Type="http://schemas.openxmlformats.org/officeDocument/2006/relationships/image" Target="../media/image18.wmf"/><Relationship Id="rId19" Type="http://schemas.openxmlformats.org/officeDocument/2006/relationships/image" Target="../media/image27.wmf"/><Relationship Id="rId4" Type="http://schemas.openxmlformats.org/officeDocument/2006/relationships/image" Target="../media/image12.wmf"/><Relationship Id="rId9" Type="http://schemas.openxmlformats.org/officeDocument/2006/relationships/image" Target="../media/image17.wmf"/><Relationship Id="rId14" Type="http://schemas.openxmlformats.org/officeDocument/2006/relationships/image" Target="../media/image22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30.wmf"/><Relationship Id="rId2" Type="http://schemas.openxmlformats.org/officeDocument/2006/relationships/image" Target="../media/image29.wmf"/><Relationship Id="rId1" Type="http://schemas.openxmlformats.org/officeDocument/2006/relationships/image" Target="../media/image28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34.wmf"/><Relationship Id="rId2" Type="http://schemas.openxmlformats.org/officeDocument/2006/relationships/image" Target="../media/image33.wmf"/><Relationship Id="rId1" Type="http://schemas.openxmlformats.org/officeDocument/2006/relationships/image" Target="../media/image32.wmf"/></Relationships>
</file>

<file path=ppt/drawings/_rels/vmlDrawing5.vml.rels><?xml version="1.0" encoding="UTF-8" standalone="yes"?>
<Relationships xmlns="http://schemas.openxmlformats.org/package/2006/relationships"><Relationship Id="rId8" Type="http://schemas.openxmlformats.org/officeDocument/2006/relationships/image" Target="../media/image39.wmf"/><Relationship Id="rId13" Type="http://schemas.openxmlformats.org/officeDocument/2006/relationships/image" Target="../media/image44.wmf"/><Relationship Id="rId18" Type="http://schemas.openxmlformats.org/officeDocument/2006/relationships/image" Target="../media/image49.wmf"/><Relationship Id="rId3" Type="http://schemas.openxmlformats.org/officeDocument/2006/relationships/image" Target="../media/image34.wmf"/><Relationship Id="rId7" Type="http://schemas.openxmlformats.org/officeDocument/2006/relationships/image" Target="../media/image38.wmf"/><Relationship Id="rId12" Type="http://schemas.openxmlformats.org/officeDocument/2006/relationships/image" Target="../media/image43.wmf"/><Relationship Id="rId17" Type="http://schemas.openxmlformats.org/officeDocument/2006/relationships/image" Target="../media/image48.wmf"/><Relationship Id="rId2" Type="http://schemas.openxmlformats.org/officeDocument/2006/relationships/image" Target="../media/image33.wmf"/><Relationship Id="rId16" Type="http://schemas.openxmlformats.org/officeDocument/2006/relationships/image" Target="../media/image47.wmf"/><Relationship Id="rId1" Type="http://schemas.openxmlformats.org/officeDocument/2006/relationships/image" Target="../media/image32.wmf"/><Relationship Id="rId6" Type="http://schemas.openxmlformats.org/officeDocument/2006/relationships/image" Target="../media/image37.wmf"/><Relationship Id="rId11" Type="http://schemas.openxmlformats.org/officeDocument/2006/relationships/image" Target="../media/image42.wmf"/><Relationship Id="rId5" Type="http://schemas.openxmlformats.org/officeDocument/2006/relationships/image" Target="../media/image36.wmf"/><Relationship Id="rId15" Type="http://schemas.openxmlformats.org/officeDocument/2006/relationships/image" Target="../media/image46.wmf"/><Relationship Id="rId10" Type="http://schemas.openxmlformats.org/officeDocument/2006/relationships/image" Target="../media/image41.wmf"/><Relationship Id="rId4" Type="http://schemas.openxmlformats.org/officeDocument/2006/relationships/image" Target="../media/image35.wmf"/><Relationship Id="rId9" Type="http://schemas.openxmlformats.org/officeDocument/2006/relationships/image" Target="../media/image40.wmf"/><Relationship Id="rId14" Type="http://schemas.openxmlformats.org/officeDocument/2006/relationships/image" Target="../media/image45.wmf"/></Relationships>
</file>

<file path=ppt/drawings/_rels/vmlDrawing6.vml.rels><?xml version="1.0" encoding="UTF-8" standalone="yes"?>
<Relationships xmlns="http://schemas.openxmlformats.org/package/2006/relationships"><Relationship Id="rId8" Type="http://schemas.openxmlformats.org/officeDocument/2006/relationships/image" Target="../media/image52.wmf"/><Relationship Id="rId13" Type="http://schemas.openxmlformats.org/officeDocument/2006/relationships/image" Target="../media/image57.wmf"/><Relationship Id="rId3" Type="http://schemas.openxmlformats.org/officeDocument/2006/relationships/image" Target="../media/image34.wmf"/><Relationship Id="rId7" Type="http://schemas.openxmlformats.org/officeDocument/2006/relationships/image" Target="../media/image51.wmf"/><Relationship Id="rId12" Type="http://schemas.openxmlformats.org/officeDocument/2006/relationships/image" Target="../media/image56.wmf"/><Relationship Id="rId17" Type="http://schemas.openxmlformats.org/officeDocument/2006/relationships/image" Target="../media/image61.wmf"/><Relationship Id="rId2" Type="http://schemas.openxmlformats.org/officeDocument/2006/relationships/image" Target="../media/image33.wmf"/><Relationship Id="rId16" Type="http://schemas.openxmlformats.org/officeDocument/2006/relationships/image" Target="../media/image60.wmf"/><Relationship Id="rId1" Type="http://schemas.openxmlformats.org/officeDocument/2006/relationships/image" Target="../media/image32.wmf"/><Relationship Id="rId6" Type="http://schemas.openxmlformats.org/officeDocument/2006/relationships/image" Target="../media/image50.wmf"/><Relationship Id="rId11" Type="http://schemas.openxmlformats.org/officeDocument/2006/relationships/image" Target="../media/image55.wmf"/><Relationship Id="rId5" Type="http://schemas.openxmlformats.org/officeDocument/2006/relationships/image" Target="../media/image49.wmf"/><Relationship Id="rId15" Type="http://schemas.openxmlformats.org/officeDocument/2006/relationships/image" Target="../media/image59.wmf"/><Relationship Id="rId10" Type="http://schemas.openxmlformats.org/officeDocument/2006/relationships/image" Target="../media/image54.wmf"/><Relationship Id="rId4" Type="http://schemas.openxmlformats.org/officeDocument/2006/relationships/image" Target="../media/image48.wmf"/><Relationship Id="rId9" Type="http://schemas.openxmlformats.org/officeDocument/2006/relationships/image" Target="../media/image53.wmf"/><Relationship Id="rId14" Type="http://schemas.openxmlformats.org/officeDocument/2006/relationships/image" Target="../media/image58.wmf"/></Relationships>
</file>

<file path=ppt/drawings/_rels/vmlDrawing7.vml.rels><?xml version="1.0" encoding="UTF-8" standalone="yes"?>
<Relationships xmlns="http://schemas.openxmlformats.org/package/2006/relationships"><Relationship Id="rId8" Type="http://schemas.openxmlformats.org/officeDocument/2006/relationships/image" Target="../media/image65.wmf"/><Relationship Id="rId3" Type="http://schemas.openxmlformats.org/officeDocument/2006/relationships/image" Target="../media/image34.wmf"/><Relationship Id="rId7" Type="http://schemas.openxmlformats.org/officeDocument/2006/relationships/image" Target="../media/image64.wmf"/><Relationship Id="rId2" Type="http://schemas.openxmlformats.org/officeDocument/2006/relationships/image" Target="../media/image33.wmf"/><Relationship Id="rId1" Type="http://schemas.openxmlformats.org/officeDocument/2006/relationships/image" Target="../media/image32.wmf"/><Relationship Id="rId6" Type="http://schemas.openxmlformats.org/officeDocument/2006/relationships/image" Target="../media/image63.wmf"/><Relationship Id="rId5" Type="http://schemas.openxmlformats.org/officeDocument/2006/relationships/image" Target="../media/image62.wmf"/><Relationship Id="rId10" Type="http://schemas.openxmlformats.org/officeDocument/2006/relationships/image" Target="../media/image67.wmf"/><Relationship Id="rId4" Type="http://schemas.openxmlformats.org/officeDocument/2006/relationships/image" Target="../media/image49.wmf"/><Relationship Id="rId9" Type="http://schemas.openxmlformats.org/officeDocument/2006/relationships/image" Target="../media/image66.wmf"/></Relationships>
</file>

<file path=ppt/drawings/_rels/vmlDrawing8.vml.rels><?xml version="1.0" encoding="UTF-8" standalone="yes"?>
<Relationships xmlns="http://schemas.openxmlformats.org/package/2006/relationships"><Relationship Id="rId8" Type="http://schemas.openxmlformats.org/officeDocument/2006/relationships/image" Target="../media/image72.wmf"/><Relationship Id="rId13" Type="http://schemas.openxmlformats.org/officeDocument/2006/relationships/image" Target="../media/image77.wmf"/><Relationship Id="rId18" Type="http://schemas.openxmlformats.org/officeDocument/2006/relationships/image" Target="../media/image82.wmf"/><Relationship Id="rId3" Type="http://schemas.openxmlformats.org/officeDocument/2006/relationships/image" Target="../media/image34.wmf"/><Relationship Id="rId21" Type="http://schemas.openxmlformats.org/officeDocument/2006/relationships/image" Target="../media/image85.wmf"/><Relationship Id="rId7" Type="http://schemas.openxmlformats.org/officeDocument/2006/relationships/image" Target="../media/image71.wmf"/><Relationship Id="rId12" Type="http://schemas.openxmlformats.org/officeDocument/2006/relationships/image" Target="../media/image76.wmf"/><Relationship Id="rId17" Type="http://schemas.openxmlformats.org/officeDocument/2006/relationships/image" Target="../media/image81.wmf"/><Relationship Id="rId2" Type="http://schemas.openxmlformats.org/officeDocument/2006/relationships/image" Target="../media/image33.wmf"/><Relationship Id="rId16" Type="http://schemas.openxmlformats.org/officeDocument/2006/relationships/image" Target="../media/image80.wmf"/><Relationship Id="rId20" Type="http://schemas.openxmlformats.org/officeDocument/2006/relationships/image" Target="../media/image84.wmf"/><Relationship Id="rId1" Type="http://schemas.openxmlformats.org/officeDocument/2006/relationships/image" Target="../media/image32.wmf"/><Relationship Id="rId6" Type="http://schemas.openxmlformats.org/officeDocument/2006/relationships/image" Target="../media/image70.wmf"/><Relationship Id="rId11" Type="http://schemas.openxmlformats.org/officeDocument/2006/relationships/image" Target="../media/image75.wmf"/><Relationship Id="rId5" Type="http://schemas.openxmlformats.org/officeDocument/2006/relationships/image" Target="../media/image69.wmf"/><Relationship Id="rId15" Type="http://schemas.openxmlformats.org/officeDocument/2006/relationships/image" Target="../media/image79.wmf"/><Relationship Id="rId10" Type="http://schemas.openxmlformats.org/officeDocument/2006/relationships/image" Target="../media/image74.wmf"/><Relationship Id="rId19" Type="http://schemas.openxmlformats.org/officeDocument/2006/relationships/image" Target="../media/image83.wmf"/><Relationship Id="rId4" Type="http://schemas.openxmlformats.org/officeDocument/2006/relationships/image" Target="../media/image68.wmf"/><Relationship Id="rId9" Type="http://schemas.openxmlformats.org/officeDocument/2006/relationships/image" Target="../media/image73.wmf"/><Relationship Id="rId14" Type="http://schemas.openxmlformats.org/officeDocument/2006/relationships/image" Target="../media/image78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88.wmf"/><Relationship Id="rId7" Type="http://schemas.openxmlformats.org/officeDocument/2006/relationships/image" Target="../media/image89.wmf"/><Relationship Id="rId2" Type="http://schemas.openxmlformats.org/officeDocument/2006/relationships/image" Target="../media/image87.wmf"/><Relationship Id="rId1" Type="http://schemas.openxmlformats.org/officeDocument/2006/relationships/image" Target="../media/image86.wmf"/><Relationship Id="rId6" Type="http://schemas.openxmlformats.org/officeDocument/2006/relationships/image" Target="../media/image34.wmf"/><Relationship Id="rId5" Type="http://schemas.openxmlformats.org/officeDocument/2006/relationships/image" Target="../media/image33.wmf"/><Relationship Id="rId4" Type="http://schemas.openxmlformats.org/officeDocument/2006/relationships/image" Target="../media/image32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1EB3C63-D900-4D1C-B933-F18B8D611AF1}" type="datetimeFigureOut">
              <a:rPr lang="en-CA" smtClean="0"/>
              <a:t>2022-01-03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88B81A5-4295-480D-9FB1-1DAB717C901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0584244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8B81A5-4295-480D-9FB1-1DAB717C901A}" type="slidenum">
              <a:rPr lang="en-CA" smtClean="0"/>
              <a:t>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90838816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D1F8B84-0B8F-4565-86EE-D95FE0D7F020}" type="slidenum">
              <a:rPr lang="en-CA" smtClean="0"/>
              <a:t>2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65423076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>
            <a:extLst>
              <a:ext uri="{FF2B5EF4-FFF2-40B4-BE49-F238E27FC236}">
                <a16:creationId xmlns:a16="http://schemas.microsoft.com/office/drawing/2014/main" id="{211600B4-9372-4C76-A888-E3EA341C40FF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3555" name="Notes Placeholder 2">
            <a:extLst>
              <a:ext uri="{FF2B5EF4-FFF2-40B4-BE49-F238E27FC236}">
                <a16:creationId xmlns:a16="http://schemas.microsoft.com/office/drawing/2014/main" id="{0CF3503A-7BDB-4ADB-BBE3-E0198D2A0A2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CA" altLang="en-US"/>
          </a:p>
        </p:txBody>
      </p:sp>
      <p:sp>
        <p:nvSpPr>
          <p:cNvPr id="23556" name="Slide Number Placeholder 3">
            <a:extLst>
              <a:ext uri="{FF2B5EF4-FFF2-40B4-BE49-F238E27FC236}">
                <a16:creationId xmlns:a16="http://schemas.microsoft.com/office/drawing/2014/main" id="{2C7D39AC-872F-42B5-AEDE-19B58C7AD51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BE3807AB-4885-4E80-B53B-8EAF20B4B9A6}" type="slidenum">
              <a:rPr lang="en-CA" altLang="en-US"/>
              <a:pPr eaLnBrk="1" hangingPunct="1"/>
              <a:t>3</a:t>
            </a:fld>
            <a:endParaRPr lang="en-CA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920EA80A-E061-4022-A55A-5A90FF30CC53}" type="datetimeFigureOut">
              <a:rPr lang="en-CA" smtClean="0"/>
              <a:t>2022-01-03</a:t>
            </a:fld>
            <a:endParaRPr lang="en-CA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CA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ED02ACA8-DFE6-4BC3-AC40-0069BF3808FC}" type="slidenum">
              <a:rPr lang="en-CA" smtClean="0"/>
              <a:t>‹#›</a:t>
            </a:fld>
            <a:endParaRPr lang="en-C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EA80A-E061-4022-A55A-5A90FF30CC53}" type="datetimeFigureOut">
              <a:rPr lang="en-CA" smtClean="0"/>
              <a:t>2022-01-03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2ACA8-DFE6-4BC3-AC40-0069BF3808FC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EA80A-E061-4022-A55A-5A90FF30CC53}" type="datetimeFigureOut">
              <a:rPr lang="en-CA" smtClean="0"/>
              <a:t>2022-01-03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2ACA8-DFE6-4BC3-AC40-0069BF3808FC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920EA80A-E061-4022-A55A-5A90FF30CC53}" type="datetimeFigureOut">
              <a:rPr lang="en-CA" smtClean="0"/>
              <a:t>2022-01-03</a:t>
            </a:fld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ED02ACA8-DFE6-4BC3-AC40-0069BF3808FC}" type="slidenum">
              <a:rPr lang="en-CA" smtClean="0"/>
              <a:t>‹#›</a:t>
            </a:fld>
            <a:endParaRPr lang="en-CA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920EA80A-E061-4022-A55A-5A90FF30CC53}" type="datetimeFigureOut">
              <a:rPr lang="en-CA" smtClean="0"/>
              <a:t>2022-01-03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CA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ED02ACA8-DFE6-4BC3-AC40-0069BF3808FC}" type="slidenum">
              <a:rPr lang="en-CA" smtClean="0"/>
              <a:t>‹#›</a:t>
            </a:fld>
            <a:endParaRPr lang="en-C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EA80A-E061-4022-A55A-5A90FF30CC53}" type="datetimeFigureOut">
              <a:rPr lang="en-CA" smtClean="0"/>
              <a:t>2022-01-03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2ACA8-DFE6-4BC3-AC40-0069BF3808FC}" type="slidenum">
              <a:rPr lang="en-CA" smtClean="0"/>
              <a:t>‹#›</a:t>
            </a:fld>
            <a:endParaRPr lang="en-CA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EA80A-E061-4022-A55A-5A90FF30CC53}" type="datetimeFigureOut">
              <a:rPr lang="en-CA" smtClean="0"/>
              <a:t>2022-01-03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2ACA8-DFE6-4BC3-AC40-0069BF3808FC}" type="slidenum">
              <a:rPr lang="en-CA" smtClean="0"/>
              <a:t>‹#›</a:t>
            </a:fld>
            <a:endParaRPr lang="en-CA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920EA80A-E061-4022-A55A-5A90FF30CC53}" type="datetimeFigureOut">
              <a:rPr lang="en-CA" smtClean="0"/>
              <a:t>2022-01-03</a:t>
            </a:fld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ED02ACA8-DFE6-4BC3-AC40-0069BF3808FC}" type="slidenum">
              <a:rPr lang="en-CA" smtClean="0"/>
              <a:t>‹#›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EA80A-E061-4022-A55A-5A90FF30CC53}" type="datetimeFigureOut">
              <a:rPr lang="en-CA" smtClean="0"/>
              <a:t>2022-01-03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2ACA8-DFE6-4BC3-AC40-0069BF3808FC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920EA80A-E061-4022-A55A-5A90FF30CC53}" type="datetimeFigureOut">
              <a:rPr lang="en-CA" smtClean="0"/>
              <a:t>2022-01-03</a:t>
            </a:fld>
            <a:endParaRPr lang="en-CA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ED02ACA8-DFE6-4BC3-AC40-0069BF3808FC}" type="slidenum">
              <a:rPr lang="en-CA" smtClean="0"/>
              <a:t>‹#›</a:t>
            </a:fld>
            <a:endParaRPr lang="en-CA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920EA80A-E061-4022-A55A-5A90FF30CC53}" type="datetimeFigureOut">
              <a:rPr lang="en-CA" smtClean="0"/>
              <a:t>2022-01-03</a:t>
            </a:fld>
            <a:endParaRPr lang="en-CA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ED02ACA8-DFE6-4BC3-AC40-0069BF3808FC}" type="slidenum">
              <a:rPr lang="en-CA" smtClean="0"/>
              <a:t>‹#›</a:t>
            </a:fld>
            <a:endParaRPr lang="en-CA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920EA80A-E061-4022-A55A-5A90FF30CC53}" type="datetimeFigureOut">
              <a:rPr lang="en-CA" smtClean="0"/>
              <a:t>2022-01-03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CA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ED02ACA8-DFE6-4BC3-AC40-0069BF3808FC}" type="slidenum">
              <a:rPr lang="en-CA" smtClean="0"/>
              <a:t>‹#›</a:t>
            </a:fld>
            <a:endParaRPr lang="en-C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bcmath.ca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34.wmf"/><Relationship Id="rId13" Type="http://schemas.openxmlformats.org/officeDocument/2006/relationships/oleObject" Target="../embeddings/oleObject84.bin"/><Relationship Id="rId18" Type="http://schemas.openxmlformats.org/officeDocument/2006/relationships/image" Target="../media/image72.wmf"/><Relationship Id="rId26" Type="http://schemas.openxmlformats.org/officeDocument/2006/relationships/image" Target="../media/image76.wmf"/><Relationship Id="rId39" Type="http://schemas.openxmlformats.org/officeDocument/2006/relationships/oleObject" Target="../embeddings/oleObject97.bin"/><Relationship Id="rId3" Type="http://schemas.openxmlformats.org/officeDocument/2006/relationships/oleObject" Target="../embeddings/oleObject79.bin"/><Relationship Id="rId21" Type="http://schemas.openxmlformats.org/officeDocument/2006/relationships/oleObject" Target="../embeddings/oleObject88.bin"/><Relationship Id="rId34" Type="http://schemas.openxmlformats.org/officeDocument/2006/relationships/image" Target="../media/image80.wmf"/><Relationship Id="rId42" Type="http://schemas.openxmlformats.org/officeDocument/2006/relationships/image" Target="../media/image84.wmf"/><Relationship Id="rId7" Type="http://schemas.openxmlformats.org/officeDocument/2006/relationships/oleObject" Target="../embeddings/oleObject81.bin"/><Relationship Id="rId12" Type="http://schemas.openxmlformats.org/officeDocument/2006/relationships/image" Target="../media/image69.wmf"/><Relationship Id="rId17" Type="http://schemas.openxmlformats.org/officeDocument/2006/relationships/oleObject" Target="../embeddings/oleObject86.bin"/><Relationship Id="rId25" Type="http://schemas.openxmlformats.org/officeDocument/2006/relationships/oleObject" Target="../embeddings/oleObject90.bin"/><Relationship Id="rId33" Type="http://schemas.openxmlformats.org/officeDocument/2006/relationships/oleObject" Target="../embeddings/oleObject94.bin"/><Relationship Id="rId38" Type="http://schemas.openxmlformats.org/officeDocument/2006/relationships/image" Target="../media/image82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71.wmf"/><Relationship Id="rId20" Type="http://schemas.openxmlformats.org/officeDocument/2006/relationships/image" Target="../media/image73.wmf"/><Relationship Id="rId29" Type="http://schemas.openxmlformats.org/officeDocument/2006/relationships/oleObject" Target="../embeddings/oleObject92.bin"/><Relationship Id="rId41" Type="http://schemas.openxmlformats.org/officeDocument/2006/relationships/oleObject" Target="../embeddings/oleObject98.bin"/><Relationship Id="rId1" Type="http://schemas.openxmlformats.org/officeDocument/2006/relationships/vmlDrawing" Target="../drawings/vmlDrawing8.vml"/><Relationship Id="rId6" Type="http://schemas.openxmlformats.org/officeDocument/2006/relationships/image" Target="../media/image33.wmf"/><Relationship Id="rId11" Type="http://schemas.openxmlformats.org/officeDocument/2006/relationships/oleObject" Target="../embeddings/oleObject83.bin"/><Relationship Id="rId24" Type="http://schemas.openxmlformats.org/officeDocument/2006/relationships/image" Target="../media/image75.wmf"/><Relationship Id="rId32" Type="http://schemas.openxmlformats.org/officeDocument/2006/relationships/image" Target="../media/image79.wmf"/><Relationship Id="rId37" Type="http://schemas.openxmlformats.org/officeDocument/2006/relationships/oleObject" Target="../embeddings/oleObject96.bin"/><Relationship Id="rId40" Type="http://schemas.openxmlformats.org/officeDocument/2006/relationships/image" Target="../media/image83.wmf"/><Relationship Id="rId5" Type="http://schemas.openxmlformats.org/officeDocument/2006/relationships/oleObject" Target="../embeddings/oleObject80.bin"/><Relationship Id="rId15" Type="http://schemas.openxmlformats.org/officeDocument/2006/relationships/oleObject" Target="../embeddings/oleObject85.bin"/><Relationship Id="rId23" Type="http://schemas.openxmlformats.org/officeDocument/2006/relationships/oleObject" Target="../embeddings/oleObject89.bin"/><Relationship Id="rId28" Type="http://schemas.openxmlformats.org/officeDocument/2006/relationships/image" Target="../media/image77.wmf"/><Relationship Id="rId36" Type="http://schemas.openxmlformats.org/officeDocument/2006/relationships/image" Target="../media/image81.wmf"/><Relationship Id="rId10" Type="http://schemas.openxmlformats.org/officeDocument/2006/relationships/image" Target="../media/image68.wmf"/><Relationship Id="rId19" Type="http://schemas.openxmlformats.org/officeDocument/2006/relationships/oleObject" Target="../embeddings/oleObject87.bin"/><Relationship Id="rId31" Type="http://schemas.openxmlformats.org/officeDocument/2006/relationships/oleObject" Target="../embeddings/oleObject93.bin"/><Relationship Id="rId44" Type="http://schemas.openxmlformats.org/officeDocument/2006/relationships/image" Target="../media/image85.wmf"/><Relationship Id="rId4" Type="http://schemas.openxmlformats.org/officeDocument/2006/relationships/image" Target="../media/image32.wmf"/><Relationship Id="rId9" Type="http://schemas.openxmlformats.org/officeDocument/2006/relationships/oleObject" Target="../embeddings/oleObject82.bin"/><Relationship Id="rId14" Type="http://schemas.openxmlformats.org/officeDocument/2006/relationships/image" Target="../media/image70.wmf"/><Relationship Id="rId22" Type="http://schemas.openxmlformats.org/officeDocument/2006/relationships/image" Target="../media/image74.wmf"/><Relationship Id="rId27" Type="http://schemas.openxmlformats.org/officeDocument/2006/relationships/oleObject" Target="../embeddings/oleObject91.bin"/><Relationship Id="rId30" Type="http://schemas.openxmlformats.org/officeDocument/2006/relationships/image" Target="../media/image78.wmf"/><Relationship Id="rId35" Type="http://schemas.openxmlformats.org/officeDocument/2006/relationships/oleObject" Target="../embeddings/oleObject95.bin"/><Relationship Id="rId43" Type="http://schemas.openxmlformats.org/officeDocument/2006/relationships/oleObject" Target="../embeddings/oleObject99.bin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8.wmf"/><Relationship Id="rId13" Type="http://schemas.openxmlformats.org/officeDocument/2006/relationships/oleObject" Target="../embeddings/oleObject105.bin"/><Relationship Id="rId3" Type="http://schemas.openxmlformats.org/officeDocument/2006/relationships/oleObject" Target="../embeddings/oleObject100.bin"/><Relationship Id="rId7" Type="http://schemas.openxmlformats.org/officeDocument/2006/relationships/oleObject" Target="../embeddings/oleObject102.bin"/><Relationship Id="rId12" Type="http://schemas.openxmlformats.org/officeDocument/2006/relationships/image" Target="../media/image33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89.wmf"/><Relationship Id="rId1" Type="http://schemas.openxmlformats.org/officeDocument/2006/relationships/vmlDrawing" Target="../drawings/vmlDrawing9.vml"/><Relationship Id="rId6" Type="http://schemas.openxmlformats.org/officeDocument/2006/relationships/image" Target="../media/image87.wmf"/><Relationship Id="rId11" Type="http://schemas.openxmlformats.org/officeDocument/2006/relationships/oleObject" Target="../embeddings/oleObject104.bin"/><Relationship Id="rId5" Type="http://schemas.openxmlformats.org/officeDocument/2006/relationships/oleObject" Target="../embeddings/oleObject101.bin"/><Relationship Id="rId15" Type="http://schemas.openxmlformats.org/officeDocument/2006/relationships/oleObject" Target="../embeddings/oleObject106.bin"/><Relationship Id="rId10" Type="http://schemas.openxmlformats.org/officeDocument/2006/relationships/image" Target="../media/image32.wmf"/><Relationship Id="rId4" Type="http://schemas.openxmlformats.org/officeDocument/2006/relationships/image" Target="../media/image86.wmf"/><Relationship Id="rId9" Type="http://schemas.openxmlformats.org/officeDocument/2006/relationships/oleObject" Target="../embeddings/oleObject103.bin"/><Relationship Id="rId14" Type="http://schemas.openxmlformats.org/officeDocument/2006/relationships/image" Target="../media/image34.wmf"/></Relationships>
</file>

<file path=ppt/slides/_rels/slide12.xml.rels><?xml version="1.0" encoding="UTF-8" standalone="yes"?>
<Relationships xmlns="http://schemas.openxmlformats.org/package/2006/relationships"><Relationship Id="rId13" Type="http://schemas.openxmlformats.org/officeDocument/2006/relationships/oleObject" Target="../embeddings/oleObject112.bin"/><Relationship Id="rId18" Type="http://schemas.openxmlformats.org/officeDocument/2006/relationships/image" Target="../media/image90.wmf"/><Relationship Id="rId26" Type="http://schemas.openxmlformats.org/officeDocument/2006/relationships/image" Target="../media/image94.wmf"/><Relationship Id="rId39" Type="http://schemas.openxmlformats.org/officeDocument/2006/relationships/oleObject" Target="../embeddings/oleObject125.bin"/><Relationship Id="rId21" Type="http://schemas.openxmlformats.org/officeDocument/2006/relationships/oleObject" Target="../embeddings/oleObject116.bin"/><Relationship Id="rId34" Type="http://schemas.openxmlformats.org/officeDocument/2006/relationships/image" Target="../media/image98.wmf"/><Relationship Id="rId42" Type="http://schemas.openxmlformats.org/officeDocument/2006/relationships/image" Target="../media/image102.wmf"/><Relationship Id="rId47" Type="http://schemas.openxmlformats.org/officeDocument/2006/relationships/oleObject" Target="../embeddings/oleObject129.bin"/><Relationship Id="rId50" Type="http://schemas.openxmlformats.org/officeDocument/2006/relationships/image" Target="../media/image106.wmf"/><Relationship Id="rId55" Type="http://schemas.openxmlformats.org/officeDocument/2006/relationships/oleObject" Target="../embeddings/oleObject133.bin"/><Relationship Id="rId63" Type="http://schemas.openxmlformats.org/officeDocument/2006/relationships/image" Target="../media/image112.wmf"/><Relationship Id="rId7" Type="http://schemas.openxmlformats.org/officeDocument/2006/relationships/oleObject" Target="../embeddings/oleObject109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51.wmf"/><Relationship Id="rId29" Type="http://schemas.openxmlformats.org/officeDocument/2006/relationships/oleObject" Target="../embeddings/oleObject120.bin"/><Relationship Id="rId1" Type="http://schemas.openxmlformats.org/officeDocument/2006/relationships/vmlDrawing" Target="../drawings/vmlDrawing10.vml"/><Relationship Id="rId6" Type="http://schemas.openxmlformats.org/officeDocument/2006/relationships/image" Target="../media/image33.wmf"/><Relationship Id="rId11" Type="http://schemas.openxmlformats.org/officeDocument/2006/relationships/oleObject" Target="../embeddings/oleObject111.bin"/><Relationship Id="rId24" Type="http://schemas.openxmlformats.org/officeDocument/2006/relationships/image" Target="../media/image93.wmf"/><Relationship Id="rId32" Type="http://schemas.openxmlformats.org/officeDocument/2006/relationships/image" Target="../media/image97.wmf"/><Relationship Id="rId37" Type="http://schemas.openxmlformats.org/officeDocument/2006/relationships/oleObject" Target="../embeddings/oleObject124.bin"/><Relationship Id="rId40" Type="http://schemas.openxmlformats.org/officeDocument/2006/relationships/image" Target="../media/image101.wmf"/><Relationship Id="rId45" Type="http://schemas.openxmlformats.org/officeDocument/2006/relationships/oleObject" Target="../embeddings/oleObject128.bin"/><Relationship Id="rId53" Type="http://schemas.openxmlformats.org/officeDocument/2006/relationships/oleObject" Target="../embeddings/oleObject132.bin"/><Relationship Id="rId58" Type="http://schemas.openxmlformats.org/officeDocument/2006/relationships/image" Target="../media/image110.wmf"/><Relationship Id="rId66" Type="http://schemas.openxmlformats.org/officeDocument/2006/relationships/oleObject" Target="../embeddings/oleObject139.bin"/><Relationship Id="rId5" Type="http://schemas.openxmlformats.org/officeDocument/2006/relationships/oleObject" Target="../embeddings/oleObject108.bin"/><Relationship Id="rId15" Type="http://schemas.openxmlformats.org/officeDocument/2006/relationships/oleObject" Target="../embeddings/oleObject113.bin"/><Relationship Id="rId23" Type="http://schemas.openxmlformats.org/officeDocument/2006/relationships/oleObject" Target="../embeddings/oleObject117.bin"/><Relationship Id="rId28" Type="http://schemas.openxmlformats.org/officeDocument/2006/relationships/image" Target="../media/image95.wmf"/><Relationship Id="rId36" Type="http://schemas.openxmlformats.org/officeDocument/2006/relationships/image" Target="../media/image99.wmf"/><Relationship Id="rId49" Type="http://schemas.openxmlformats.org/officeDocument/2006/relationships/oleObject" Target="../embeddings/oleObject130.bin"/><Relationship Id="rId57" Type="http://schemas.openxmlformats.org/officeDocument/2006/relationships/oleObject" Target="../embeddings/oleObject134.bin"/><Relationship Id="rId61" Type="http://schemas.openxmlformats.org/officeDocument/2006/relationships/oleObject" Target="../embeddings/oleObject136.bin"/><Relationship Id="rId10" Type="http://schemas.openxmlformats.org/officeDocument/2006/relationships/image" Target="../media/image48.wmf"/><Relationship Id="rId19" Type="http://schemas.openxmlformats.org/officeDocument/2006/relationships/oleObject" Target="../embeddings/oleObject115.bin"/><Relationship Id="rId31" Type="http://schemas.openxmlformats.org/officeDocument/2006/relationships/oleObject" Target="../embeddings/oleObject121.bin"/><Relationship Id="rId44" Type="http://schemas.openxmlformats.org/officeDocument/2006/relationships/image" Target="../media/image103.wmf"/><Relationship Id="rId52" Type="http://schemas.openxmlformats.org/officeDocument/2006/relationships/image" Target="../media/image107.wmf"/><Relationship Id="rId60" Type="http://schemas.openxmlformats.org/officeDocument/2006/relationships/image" Target="../media/image111.wmf"/><Relationship Id="rId65" Type="http://schemas.openxmlformats.org/officeDocument/2006/relationships/image" Target="../media/image113.wmf"/><Relationship Id="rId4" Type="http://schemas.openxmlformats.org/officeDocument/2006/relationships/image" Target="../media/image32.wmf"/><Relationship Id="rId9" Type="http://schemas.openxmlformats.org/officeDocument/2006/relationships/oleObject" Target="../embeddings/oleObject110.bin"/><Relationship Id="rId14" Type="http://schemas.openxmlformats.org/officeDocument/2006/relationships/image" Target="../media/image50.wmf"/><Relationship Id="rId22" Type="http://schemas.openxmlformats.org/officeDocument/2006/relationships/image" Target="../media/image92.wmf"/><Relationship Id="rId27" Type="http://schemas.openxmlformats.org/officeDocument/2006/relationships/oleObject" Target="../embeddings/oleObject119.bin"/><Relationship Id="rId30" Type="http://schemas.openxmlformats.org/officeDocument/2006/relationships/image" Target="../media/image96.wmf"/><Relationship Id="rId35" Type="http://schemas.openxmlformats.org/officeDocument/2006/relationships/oleObject" Target="../embeddings/oleObject123.bin"/><Relationship Id="rId43" Type="http://schemas.openxmlformats.org/officeDocument/2006/relationships/oleObject" Target="../embeddings/oleObject127.bin"/><Relationship Id="rId48" Type="http://schemas.openxmlformats.org/officeDocument/2006/relationships/image" Target="../media/image105.wmf"/><Relationship Id="rId56" Type="http://schemas.openxmlformats.org/officeDocument/2006/relationships/image" Target="../media/image109.wmf"/><Relationship Id="rId64" Type="http://schemas.openxmlformats.org/officeDocument/2006/relationships/oleObject" Target="../embeddings/oleObject138.bin"/><Relationship Id="rId8" Type="http://schemas.openxmlformats.org/officeDocument/2006/relationships/image" Target="../media/image34.wmf"/><Relationship Id="rId51" Type="http://schemas.openxmlformats.org/officeDocument/2006/relationships/oleObject" Target="../embeddings/oleObject131.bin"/><Relationship Id="rId3" Type="http://schemas.openxmlformats.org/officeDocument/2006/relationships/oleObject" Target="../embeddings/oleObject107.bin"/><Relationship Id="rId12" Type="http://schemas.openxmlformats.org/officeDocument/2006/relationships/image" Target="../media/image49.wmf"/><Relationship Id="rId17" Type="http://schemas.openxmlformats.org/officeDocument/2006/relationships/oleObject" Target="../embeddings/oleObject114.bin"/><Relationship Id="rId25" Type="http://schemas.openxmlformats.org/officeDocument/2006/relationships/oleObject" Target="../embeddings/oleObject118.bin"/><Relationship Id="rId33" Type="http://schemas.openxmlformats.org/officeDocument/2006/relationships/oleObject" Target="../embeddings/oleObject122.bin"/><Relationship Id="rId38" Type="http://schemas.openxmlformats.org/officeDocument/2006/relationships/image" Target="../media/image100.wmf"/><Relationship Id="rId46" Type="http://schemas.openxmlformats.org/officeDocument/2006/relationships/image" Target="../media/image104.wmf"/><Relationship Id="rId59" Type="http://schemas.openxmlformats.org/officeDocument/2006/relationships/oleObject" Target="../embeddings/oleObject135.bin"/><Relationship Id="rId67" Type="http://schemas.openxmlformats.org/officeDocument/2006/relationships/image" Target="../media/image114.wmf"/><Relationship Id="rId20" Type="http://schemas.openxmlformats.org/officeDocument/2006/relationships/image" Target="../media/image91.wmf"/><Relationship Id="rId41" Type="http://schemas.openxmlformats.org/officeDocument/2006/relationships/oleObject" Target="../embeddings/oleObject126.bin"/><Relationship Id="rId54" Type="http://schemas.openxmlformats.org/officeDocument/2006/relationships/image" Target="../media/image108.wmf"/><Relationship Id="rId62" Type="http://schemas.openxmlformats.org/officeDocument/2006/relationships/oleObject" Target="../embeddings/oleObject137.bin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7.wmf"/><Relationship Id="rId3" Type="http://schemas.openxmlformats.org/officeDocument/2006/relationships/oleObject" Target="../embeddings/oleObject140.bin"/><Relationship Id="rId7" Type="http://schemas.openxmlformats.org/officeDocument/2006/relationships/oleObject" Target="../embeddings/oleObject14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6" Type="http://schemas.openxmlformats.org/officeDocument/2006/relationships/image" Target="../media/image116.wmf"/><Relationship Id="rId5" Type="http://schemas.openxmlformats.org/officeDocument/2006/relationships/oleObject" Target="../embeddings/oleObject141.bin"/><Relationship Id="rId4" Type="http://schemas.openxmlformats.org/officeDocument/2006/relationships/image" Target="../media/image115.wmf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0.wmf"/><Relationship Id="rId13" Type="http://schemas.openxmlformats.org/officeDocument/2006/relationships/oleObject" Target="../embeddings/oleObject148.bin"/><Relationship Id="rId18" Type="http://schemas.openxmlformats.org/officeDocument/2006/relationships/image" Target="../media/image125.wmf"/><Relationship Id="rId26" Type="http://schemas.openxmlformats.org/officeDocument/2006/relationships/image" Target="../media/image129.wmf"/><Relationship Id="rId39" Type="http://schemas.openxmlformats.org/officeDocument/2006/relationships/oleObject" Target="../embeddings/oleObject161.bin"/><Relationship Id="rId3" Type="http://schemas.openxmlformats.org/officeDocument/2006/relationships/oleObject" Target="../embeddings/oleObject143.bin"/><Relationship Id="rId21" Type="http://schemas.openxmlformats.org/officeDocument/2006/relationships/oleObject" Target="../embeddings/oleObject152.bin"/><Relationship Id="rId34" Type="http://schemas.openxmlformats.org/officeDocument/2006/relationships/image" Target="../media/image133.wmf"/><Relationship Id="rId42" Type="http://schemas.openxmlformats.org/officeDocument/2006/relationships/image" Target="../media/image137.wmf"/><Relationship Id="rId47" Type="http://schemas.openxmlformats.org/officeDocument/2006/relationships/oleObject" Target="../embeddings/oleObject165.bin"/><Relationship Id="rId7" Type="http://schemas.openxmlformats.org/officeDocument/2006/relationships/oleObject" Target="../embeddings/oleObject145.bin"/><Relationship Id="rId12" Type="http://schemas.openxmlformats.org/officeDocument/2006/relationships/image" Target="../media/image122.wmf"/><Relationship Id="rId17" Type="http://schemas.openxmlformats.org/officeDocument/2006/relationships/oleObject" Target="../embeddings/oleObject150.bin"/><Relationship Id="rId25" Type="http://schemas.openxmlformats.org/officeDocument/2006/relationships/oleObject" Target="../embeddings/oleObject154.bin"/><Relationship Id="rId33" Type="http://schemas.openxmlformats.org/officeDocument/2006/relationships/oleObject" Target="../embeddings/oleObject158.bin"/><Relationship Id="rId38" Type="http://schemas.openxmlformats.org/officeDocument/2006/relationships/image" Target="../media/image135.wmf"/><Relationship Id="rId46" Type="http://schemas.openxmlformats.org/officeDocument/2006/relationships/image" Target="../media/image139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24.wmf"/><Relationship Id="rId20" Type="http://schemas.openxmlformats.org/officeDocument/2006/relationships/image" Target="../media/image126.wmf"/><Relationship Id="rId29" Type="http://schemas.openxmlformats.org/officeDocument/2006/relationships/oleObject" Target="../embeddings/oleObject156.bin"/><Relationship Id="rId41" Type="http://schemas.openxmlformats.org/officeDocument/2006/relationships/oleObject" Target="../embeddings/oleObject162.bin"/><Relationship Id="rId1" Type="http://schemas.openxmlformats.org/officeDocument/2006/relationships/vmlDrawing" Target="../drawings/vmlDrawing12.vml"/><Relationship Id="rId6" Type="http://schemas.openxmlformats.org/officeDocument/2006/relationships/image" Target="../media/image119.wmf"/><Relationship Id="rId11" Type="http://schemas.openxmlformats.org/officeDocument/2006/relationships/oleObject" Target="../embeddings/oleObject147.bin"/><Relationship Id="rId24" Type="http://schemas.openxmlformats.org/officeDocument/2006/relationships/image" Target="../media/image128.wmf"/><Relationship Id="rId32" Type="http://schemas.openxmlformats.org/officeDocument/2006/relationships/image" Target="../media/image132.wmf"/><Relationship Id="rId37" Type="http://schemas.openxmlformats.org/officeDocument/2006/relationships/oleObject" Target="../embeddings/oleObject160.bin"/><Relationship Id="rId40" Type="http://schemas.openxmlformats.org/officeDocument/2006/relationships/image" Target="../media/image136.wmf"/><Relationship Id="rId45" Type="http://schemas.openxmlformats.org/officeDocument/2006/relationships/oleObject" Target="../embeddings/oleObject164.bin"/><Relationship Id="rId5" Type="http://schemas.openxmlformats.org/officeDocument/2006/relationships/oleObject" Target="../embeddings/oleObject144.bin"/><Relationship Id="rId15" Type="http://schemas.openxmlformats.org/officeDocument/2006/relationships/oleObject" Target="../embeddings/oleObject149.bin"/><Relationship Id="rId23" Type="http://schemas.openxmlformats.org/officeDocument/2006/relationships/oleObject" Target="../embeddings/oleObject153.bin"/><Relationship Id="rId28" Type="http://schemas.openxmlformats.org/officeDocument/2006/relationships/image" Target="../media/image130.wmf"/><Relationship Id="rId36" Type="http://schemas.openxmlformats.org/officeDocument/2006/relationships/image" Target="../media/image134.wmf"/><Relationship Id="rId10" Type="http://schemas.openxmlformats.org/officeDocument/2006/relationships/image" Target="../media/image121.wmf"/><Relationship Id="rId19" Type="http://schemas.openxmlformats.org/officeDocument/2006/relationships/oleObject" Target="../embeddings/oleObject151.bin"/><Relationship Id="rId31" Type="http://schemas.openxmlformats.org/officeDocument/2006/relationships/oleObject" Target="../embeddings/oleObject157.bin"/><Relationship Id="rId44" Type="http://schemas.openxmlformats.org/officeDocument/2006/relationships/image" Target="../media/image138.wmf"/><Relationship Id="rId4" Type="http://schemas.openxmlformats.org/officeDocument/2006/relationships/image" Target="../media/image118.wmf"/><Relationship Id="rId9" Type="http://schemas.openxmlformats.org/officeDocument/2006/relationships/oleObject" Target="../embeddings/oleObject146.bin"/><Relationship Id="rId14" Type="http://schemas.openxmlformats.org/officeDocument/2006/relationships/image" Target="../media/image123.wmf"/><Relationship Id="rId22" Type="http://schemas.openxmlformats.org/officeDocument/2006/relationships/image" Target="../media/image127.wmf"/><Relationship Id="rId27" Type="http://schemas.openxmlformats.org/officeDocument/2006/relationships/oleObject" Target="../embeddings/oleObject155.bin"/><Relationship Id="rId30" Type="http://schemas.openxmlformats.org/officeDocument/2006/relationships/image" Target="../media/image131.wmf"/><Relationship Id="rId35" Type="http://schemas.openxmlformats.org/officeDocument/2006/relationships/oleObject" Target="../embeddings/oleObject159.bin"/><Relationship Id="rId43" Type="http://schemas.openxmlformats.org/officeDocument/2006/relationships/oleObject" Target="../embeddings/oleObject163.bin"/><Relationship Id="rId48" Type="http://schemas.openxmlformats.org/officeDocument/2006/relationships/image" Target="../media/image140.wmf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2.emf"/><Relationship Id="rId2" Type="http://schemas.openxmlformats.org/officeDocument/2006/relationships/image" Target="../media/image141.em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5.wmf"/><Relationship Id="rId13" Type="http://schemas.openxmlformats.org/officeDocument/2006/relationships/oleObject" Target="../embeddings/oleObject171.bin"/><Relationship Id="rId18" Type="http://schemas.openxmlformats.org/officeDocument/2006/relationships/image" Target="../media/image150.wmf"/><Relationship Id="rId26" Type="http://schemas.openxmlformats.org/officeDocument/2006/relationships/image" Target="../media/image154.wmf"/><Relationship Id="rId3" Type="http://schemas.openxmlformats.org/officeDocument/2006/relationships/oleObject" Target="../embeddings/oleObject166.bin"/><Relationship Id="rId21" Type="http://schemas.openxmlformats.org/officeDocument/2006/relationships/oleObject" Target="../embeddings/oleObject175.bin"/><Relationship Id="rId7" Type="http://schemas.openxmlformats.org/officeDocument/2006/relationships/oleObject" Target="../embeddings/oleObject168.bin"/><Relationship Id="rId12" Type="http://schemas.openxmlformats.org/officeDocument/2006/relationships/image" Target="../media/image147.wmf"/><Relationship Id="rId17" Type="http://schemas.openxmlformats.org/officeDocument/2006/relationships/oleObject" Target="../embeddings/oleObject173.bin"/><Relationship Id="rId25" Type="http://schemas.openxmlformats.org/officeDocument/2006/relationships/oleObject" Target="../embeddings/oleObject177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49.wmf"/><Relationship Id="rId20" Type="http://schemas.openxmlformats.org/officeDocument/2006/relationships/image" Target="../media/image151.wmf"/><Relationship Id="rId1" Type="http://schemas.openxmlformats.org/officeDocument/2006/relationships/vmlDrawing" Target="../drawings/vmlDrawing13.vml"/><Relationship Id="rId6" Type="http://schemas.openxmlformats.org/officeDocument/2006/relationships/image" Target="../media/image144.wmf"/><Relationship Id="rId11" Type="http://schemas.openxmlformats.org/officeDocument/2006/relationships/oleObject" Target="../embeddings/oleObject170.bin"/><Relationship Id="rId24" Type="http://schemas.openxmlformats.org/officeDocument/2006/relationships/image" Target="../media/image153.wmf"/><Relationship Id="rId5" Type="http://schemas.openxmlformats.org/officeDocument/2006/relationships/oleObject" Target="../embeddings/oleObject167.bin"/><Relationship Id="rId15" Type="http://schemas.openxmlformats.org/officeDocument/2006/relationships/oleObject" Target="../embeddings/oleObject172.bin"/><Relationship Id="rId23" Type="http://schemas.openxmlformats.org/officeDocument/2006/relationships/oleObject" Target="../embeddings/oleObject176.bin"/><Relationship Id="rId10" Type="http://schemas.openxmlformats.org/officeDocument/2006/relationships/image" Target="../media/image146.wmf"/><Relationship Id="rId19" Type="http://schemas.openxmlformats.org/officeDocument/2006/relationships/oleObject" Target="../embeddings/oleObject174.bin"/><Relationship Id="rId4" Type="http://schemas.openxmlformats.org/officeDocument/2006/relationships/image" Target="../media/image143.wmf"/><Relationship Id="rId9" Type="http://schemas.openxmlformats.org/officeDocument/2006/relationships/oleObject" Target="../embeddings/oleObject169.bin"/><Relationship Id="rId14" Type="http://schemas.openxmlformats.org/officeDocument/2006/relationships/image" Target="../media/image148.wmf"/><Relationship Id="rId22" Type="http://schemas.openxmlformats.org/officeDocument/2006/relationships/image" Target="../media/image152.wmf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7.wmf"/><Relationship Id="rId13" Type="http://schemas.openxmlformats.org/officeDocument/2006/relationships/oleObject" Target="../embeddings/oleObject183.bin"/><Relationship Id="rId18" Type="http://schemas.openxmlformats.org/officeDocument/2006/relationships/image" Target="../media/image162.wmf"/><Relationship Id="rId3" Type="http://schemas.openxmlformats.org/officeDocument/2006/relationships/oleObject" Target="../embeddings/oleObject178.bin"/><Relationship Id="rId7" Type="http://schemas.openxmlformats.org/officeDocument/2006/relationships/oleObject" Target="../embeddings/oleObject180.bin"/><Relationship Id="rId12" Type="http://schemas.openxmlformats.org/officeDocument/2006/relationships/image" Target="../media/image159.wmf"/><Relationship Id="rId17" Type="http://schemas.openxmlformats.org/officeDocument/2006/relationships/oleObject" Target="../embeddings/oleObject185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61.wmf"/><Relationship Id="rId1" Type="http://schemas.openxmlformats.org/officeDocument/2006/relationships/vmlDrawing" Target="../drawings/vmlDrawing14.vml"/><Relationship Id="rId6" Type="http://schemas.openxmlformats.org/officeDocument/2006/relationships/image" Target="../media/image156.wmf"/><Relationship Id="rId11" Type="http://schemas.openxmlformats.org/officeDocument/2006/relationships/oleObject" Target="../embeddings/oleObject182.bin"/><Relationship Id="rId5" Type="http://schemas.openxmlformats.org/officeDocument/2006/relationships/oleObject" Target="../embeddings/oleObject179.bin"/><Relationship Id="rId15" Type="http://schemas.openxmlformats.org/officeDocument/2006/relationships/oleObject" Target="../embeddings/oleObject184.bin"/><Relationship Id="rId10" Type="http://schemas.openxmlformats.org/officeDocument/2006/relationships/image" Target="../media/image158.wmf"/><Relationship Id="rId4" Type="http://schemas.openxmlformats.org/officeDocument/2006/relationships/image" Target="../media/image155.wmf"/><Relationship Id="rId9" Type="http://schemas.openxmlformats.org/officeDocument/2006/relationships/oleObject" Target="../embeddings/oleObject181.bin"/><Relationship Id="rId14" Type="http://schemas.openxmlformats.org/officeDocument/2006/relationships/image" Target="../media/image160.wmf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5.wmf"/><Relationship Id="rId13" Type="http://schemas.openxmlformats.org/officeDocument/2006/relationships/oleObject" Target="../embeddings/oleObject192.bin"/><Relationship Id="rId3" Type="http://schemas.openxmlformats.org/officeDocument/2006/relationships/oleObject" Target="../embeddings/oleObject186.bin"/><Relationship Id="rId7" Type="http://schemas.openxmlformats.org/officeDocument/2006/relationships/oleObject" Target="../embeddings/oleObject188.bin"/><Relationship Id="rId12" Type="http://schemas.openxmlformats.org/officeDocument/2006/relationships/oleObject" Target="../embeddings/oleObject191.bin"/><Relationship Id="rId17" Type="http://schemas.openxmlformats.org/officeDocument/2006/relationships/oleObject" Target="../embeddings/oleObject194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68.wmf"/><Relationship Id="rId1" Type="http://schemas.openxmlformats.org/officeDocument/2006/relationships/vmlDrawing" Target="../drawings/vmlDrawing15.vml"/><Relationship Id="rId6" Type="http://schemas.openxmlformats.org/officeDocument/2006/relationships/image" Target="../media/image164.wmf"/><Relationship Id="rId11" Type="http://schemas.openxmlformats.org/officeDocument/2006/relationships/oleObject" Target="../embeddings/oleObject190.bin"/><Relationship Id="rId5" Type="http://schemas.openxmlformats.org/officeDocument/2006/relationships/oleObject" Target="../embeddings/oleObject187.bin"/><Relationship Id="rId15" Type="http://schemas.openxmlformats.org/officeDocument/2006/relationships/oleObject" Target="../embeddings/oleObject193.bin"/><Relationship Id="rId10" Type="http://schemas.openxmlformats.org/officeDocument/2006/relationships/image" Target="../media/image166.wmf"/><Relationship Id="rId4" Type="http://schemas.openxmlformats.org/officeDocument/2006/relationships/image" Target="../media/image163.wmf"/><Relationship Id="rId9" Type="http://schemas.openxmlformats.org/officeDocument/2006/relationships/oleObject" Target="../embeddings/oleObject189.bin"/><Relationship Id="rId14" Type="http://schemas.openxmlformats.org/officeDocument/2006/relationships/image" Target="../media/image167.wmf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1.wmf"/><Relationship Id="rId13" Type="http://schemas.openxmlformats.org/officeDocument/2006/relationships/oleObject" Target="../embeddings/oleObject200.bin"/><Relationship Id="rId3" Type="http://schemas.openxmlformats.org/officeDocument/2006/relationships/oleObject" Target="../embeddings/oleObject195.bin"/><Relationship Id="rId7" Type="http://schemas.openxmlformats.org/officeDocument/2006/relationships/oleObject" Target="../embeddings/oleObject197.bin"/><Relationship Id="rId12" Type="http://schemas.openxmlformats.org/officeDocument/2006/relationships/image" Target="../media/image173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6.vml"/><Relationship Id="rId6" Type="http://schemas.openxmlformats.org/officeDocument/2006/relationships/image" Target="../media/image170.wmf"/><Relationship Id="rId11" Type="http://schemas.openxmlformats.org/officeDocument/2006/relationships/oleObject" Target="../embeddings/oleObject199.bin"/><Relationship Id="rId5" Type="http://schemas.openxmlformats.org/officeDocument/2006/relationships/oleObject" Target="../embeddings/oleObject196.bin"/><Relationship Id="rId10" Type="http://schemas.openxmlformats.org/officeDocument/2006/relationships/image" Target="../media/image172.wmf"/><Relationship Id="rId4" Type="http://schemas.openxmlformats.org/officeDocument/2006/relationships/image" Target="../media/image169.wmf"/><Relationship Id="rId9" Type="http://schemas.openxmlformats.org/officeDocument/2006/relationships/oleObject" Target="../embeddings/oleObject198.bin"/><Relationship Id="rId14" Type="http://schemas.openxmlformats.org/officeDocument/2006/relationships/image" Target="../media/image174.wmf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13" Type="http://schemas.openxmlformats.org/officeDocument/2006/relationships/image" Target="../media/image6.wmf"/><Relationship Id="rId3" Type="http://schemas.openxmlformats.org/officeDocument/2006/relationships/notesSlide" Target="../notesSlides/notesSlide2.xml"/><Relationship Id="rId7" Type="http://schemas.openxmlformats.org/officeDocument/2006/relationships/image" Target="../media/image3.wmf"/><Relationship Id="rId12" Type="http://schemas.openxmlformats.org/officeDocument/2006/relationships/oleObject" Target="../embeddings/oleObject5.bin"/><Relationship Id="rId17" Type="http://schemas.openxmlformats.org/officeDocument/2006/relationships/image" Target="../media/image8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7.bin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11" Type="http://schemas.openxmlformats.org/officeDocument/2006/relationships/image" Target="../media/image5.wmf"/><Relationship Id="rId5" Type="http://schemas.openxmlformats.org/officeDocument/2006/relationships/image" Target="../media/image2.wmf"/><Relationship Id="rId15" Type="http://schemas.openxmlformats.org/officeDocument/2006/relationships/image" Target="../media/image7.wmf"/><Relationship Id="rId10" Type="http://schemas.openxmlformats.org/officeDocument/2006/relationships/oleObject" Target="../embeddings/oleObject4.bin"/><Relationship Id="rId4" Type="http://schemas.openxmlformats.org/officeDocument/2006/relationships/oleObject" Target="../embeddings/oleObject1.bin"/><Relationship Id="rId9" Type="http://schemas.openxmlformats.org/officeDocument/2006/relationships/image" Target="../media/image4.wmf"/><Relationship Id="rId14" Type="http://schemas.openxmlformats.org/officeDocument/2006/relationships/oleObject" Target="../embeddings/oleObject6.bin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0.bin"/><Relationship Id="rId13" Type="http://schemas.openxmlformats.org/officeDocument/2006/relationships/oleObject" Target="../embeddings/oleObject13.bin"/><Relationship Id="rId18" Type="http://schemas.openxmlformats.org/officeDocument/2006/relationships/image" Target="../media/image15.wmf"/><Relationship Id="rId26" Type="http://schemas.openxmlformats.org/officeDocument/2006/relationships/image" Target="../media/image19.wmf"/><Relationship Id="rId39" Type="http://schemas.openxmlformats.org/officeDocument/2006/relationships/oleObject" Target="../embeddings/oleObject26.bin"/><Relationship Id="rId3" Type="http://schemas.openxmlformats.org/officeDocument/2006/relationships/notesSlide" Target="../notesSlides/notesSlide3.xml"/><Relationship Id="rId21" Type="http://schemas.openxmlformats.org/officeDocument/2006/relationships/oleObject" Target="../embeddings/oleObject17.bin"/><Relationship Id="rId34" Type="http://schemas.openxmlformats.org/officeDocument/2006/relationships/image" Target="../media/image23.wmf"/><Relationship Id="rId42" Type="http://schemas.openxmlformats.org/officeDocument/2006/relationships/image" Target="../media/image27.wmf"/><Relationship Id="rId7" Type="http://schemas.openxmlformats.org/officeDocument/2006/relationships/image" Target="../media/image10.wmf"/><Relationship Id="rId12" Type="http://schemas.openxmlformats.org/officeDocument/2006/relationships/image" Target="../media/image12.wmf"/><Relationship Id="rId17" Type="http://schemas.openxmlformats.org/officeDocument/2006/relationships/oleObject" Target="../embeddings/oleObject15.bin"/><Relationship Id="rId25" Type="http://schemas.openxmlformats.org/officeDocument/2006/relationships/oleObject" Target="../embeddings/oleObject19.bin"/><Relationship Id="rId33" Type="http://schemas.openxmlformats.org/officeDocument/2006/relationships/oleObject" Target="../embeddings/oleObject23.bin"/><Relationship Id="rId38" Type="http://schemas.openxmlformats.org/officeDocument/2006/relationships/image" Target="../media/image25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4.wmf"/><Relationship Id="rId20" Type="http://schemas.openxmlformats.org/officeDocument/2006/relationships/image" Target="../media/image16.wmf"/><Relationship Id="rId29" Type="http://schemas.openxmlformats.org/officeDocument/2006/relationships/oleObject" Target="../embeddings/oleObject21.bin"/><Relationship Id="rId41" Type="http://schemas.openxmlformats.org/officeDocument/2006/relationships/oleObject" Target="../embeddings/oleObject27.bin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9.bin"/><Relationship Id="rId11" Type="http://schemas.openxmlformats.org/officeDocument/2006/relationships/oleObject" Target="../embeddings/oleObject12.bin"/><Relationship Id="rId24" Type="http://schemas.openxmlformats.org/officeDocument/2006/relationships/image" Target="../media/image18.wmf"/><Relationship Id="rId32" Type="http://schemas.openxmlformats.org/officeDocument/2006/relationships/image" Target="../media/image22.wmf"/><Relationship Id="rId37" Type="http://schemas.openxmlformats.org/officeDocument/2006/relationships/oleObject" Target="../embeddings/oleObject25.bin"/><Relationship Id="rId40" Type="http://schemas.openxmlformats.org/officeDocument/2006/relationships/image" Target="../media/image26.wmf"/><Relationship Id="rId5" Type="http://schemas.openxmlformats.org/officeDocument/2006/relationships/image" Target="../media/image9.wmf"/><Relationship Id="rId15" Type="http://schemas.openxmlformats.org/officeDocument/2006/relationships/oleObject" Target="../embeddings/oleObject14.bin"/><Relationship Id="rId23" Type="http://schemas.openxmlformats.org/officeDocument/2006/relationships/oleObject" Target="../embeddings/oleObject18.bin"/><Relationship Id="rId28" Type="http://schemas.openxmlformats.org/officeDocument/2006/relationships/image" Target="../media/image20.wmf"/><Relationship Id="rId36" Type="http://schemas.openxmlformats.org/officeDocument/2006/relationships/image" Target="../media/image24.wmf"/><Relationship Id="rId10" Type="http://schemas.openxmlformats.org/officeDocument/2006/relationships/image" Target="../media/image11.wmf"/><Relationship Id="rId19" Type="http://schemas.openxmlformats.org/officeDocument/2006/relationships/oleObject" Target="../embeddings/oleObject16.bin"/><Relationship Id="rId31" Type="http://schemas.openxmlformats.org/officeDocument/2006/relationships/oleObject" Target="../embeddings/oleObject22.bin"/><Relationship Id="rId4" Type="http://schemas.openxmlformats.org/officeDocument/2006/relationships/oleObject" Target="../embeddings/oleObject8.bin"/><Relationship Id="rId9" Type="http://schemas.openxmlformats.org/officeDocument/2006/relationships/oleObject" Target="../embeddings/oleObject11.bin"/><Relationship Id="rId14" Type="http://schemas.openxmlformats.org/officeDocument/2006/relationships/image" Target="../media/image13.wmf"/><Relationship Id="rId22" Type="http://schemas.openxmlformats.org/officeDocument/2006/relationships/image" Target="../media/image17.wmf"/><Relationship Id="rId27" Type="http://schemas.openxmlformats.org/officeDocument/2006/relationships/oleObject" Target="../embeddings/oleObject20.bin"/><Relationship Id="rId30" Type="http://schemas.openxmlformats.org/officeDocument/2006/relationships/image" Target="../media/image21.wmf"/><Relationship Id="rId35" Type="http://schemas.openxmlformats.org/officeDocument/2006/relationships/oleObject" Target="../embeddings/oleObject24.bin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30.wmf"/><Relationship Id="rId3" Type="http://schemas.openxmlformats.org/officeDocument/2006/relationships/oleObject" Target="../embeddings/oleObject28.bin"/><Relationship Id="rId7" Type="http://schemas.openxmlformats.org/officeDocument/2006/relationships/oleObject" Target="../embeddings/oleObject3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29.wmf"/><Relationship Id="rId5" Type="http://schemas.openxmlformats.org/officeDocument/2006/relationships/oleObject" Target="../embeddings/oleObject29.bin"/><Relationship Id="rId4" Type="http://schemas.openxmlformats.org/officeDocument/2006/relationships/image" Target="../media/image28.wmf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34.wmf"/><Relationship Id="rId3" Type="http://schemas.openxmlformats.org/officeDocument/2006/relationships/oleObject" Target="../embeddings/oleObject31.bin"/><Relationship Id="rId7" Type="http://schemas.openxmlformats.org/officeDocument/2006/relationships/oleObject" Target="../embeddings/oleObject3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33.wmf"/><Relationship Id="rId5" Type="http://schemas.openxmlformats.org/officeDocument/2006/relationships/oleObject" Target="../embeddings/oleObject32.bin"/><Relationship Id="rId4" Type="http://schemas.openxmlformats.org/officeDocument/2006/relationships/image" Target="../media/image32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34.wmf"/><Relationship Id="rId13" Type="http://schemas.openxmlformats.org/officeDocument/2006/relationships/oleObject" Target="../embeddings/oleObject39.bin"/><Relationship Id="rId18" Type="http://schemas.openxmlformats.org/officeDocument/2006/relationships/image" Target="../media/image39.wmf"/><Relationship Id="rId26" Type="http://schemas.openxmlformats.org/officeDocument/2006/relationships/image" Target="../media/image43.wmf"/><Relationship Id="rId3" Type="http://schemas.openxmlformats.org/officeDocument/2006/relationships/oleObject" Target="../embeddings/oleObject34.bin"/><Relationship Id="rId21" Type="http://schemas.openxmlformats.org/officeDocument/2006/relationships/oleObject" Target="../embeddings/oleObject43.bin"/><Relationship Id="rId34" Type="http://schemas.openxmlformats.org/officeDocument/2006/relationships/image" Target="../media/image47.wmf"/><Relationship Id="rId7" Type="http://schemas.openxmlformats.org/officeDocument/2006/relationships/oleObject" Target="../embeddings/oleObject36.bin"/><Relationship Id="rId12" Type="http://schemas.openxmlformats.org/officeDocument/2006/relationships/image" Target="../media/image36.wmf"/><Relationship Id="rId17" Type="http://schemas.openxmlformats.org/officeDocument/2006/relationships/oleObject" Target="../embeddings/oleObject41.bin"/><Relationship Id="rId25" Type="http://schemas.openxmlformats.org/officeDocument/2006/relationships/oleObject" Target="../embeddings/oleObject45.bin"/><Relationship Id="rId33" Type="http://schemas.openxmlformats.org/officeDocument/2006/relationships/oleObject" Target="../embeddings/oleObject49.bin"/><Relationship Id="rId38" Type="http://schemas.openxmlformats.org/officeDocument/2006/relationships/image" Target="../media/image49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8.wmf"/><Relationship Id="rId20" Type="http://schemas.openxmlformats.org/officeDocument/2006/relationships/image" Target="../media/image40.wmf"/><Relationship Id="rId29" Type="http://schemas.openxmlformats.org/officeDocument/2006/relationships/oleObject" Target="../embeddings/oleObject47.bin"/><Relationship Id="rId1" Type="http://schemas.openxmlformats.org/officeDocument/2006/relationships/vmlDrawing" Target="../drawings/vmlDrawing5.vml"/><Relationship Id="rId6" Type="http://schemas.openxmlformats.org/officeDocument/2006/relationships/image" Target="../media/image33.wmf"/><Relationship Id="rId11" Type="http://schemas.openxmlformats.org/officeDocument/2006/relationships/oleObject" Target="../embeddings/oleObject38.bin"/><Relationship Id="rId24" Type="http://schemas.openxmlformats.org/officeDocument/2006/relationships/image" Target="../media/image42.wmf"/><Relationship Id="rId32" Type="http://schemas.openxmlformats.org/officeDocument/2006/relationships/image" Target="../media/image46.wmf"/><Relationship Id="rId37" Type="http://schemas.openxmlformats.org/officeDocument/2006/relationships/oleObject" Target="../embeddings/oleObject51.bin"/><Relationship Id="rId5" Type="http://schemas.openxmlformats.org/officeDocument/2006/relationships/oleObject" Target="../embeddings/oleObject35.bin"/><Relationship Id="rId15" Type="http://schemas.openxmlformats.org/officeDocument/2006/relationships/oleObject" Target="../embeddings/oleObject40.bin"/><Relationship Id="rId23" Type="http://schemas.openxmlformats.org/officeDocument/2006/relationships/oleObject" Target="../embeddings/oleObject44.bin"/><Relationship Id="rId28" Type="http://schemas.openxmlformats.org/officeDocument/2006/relationships/image" Target="../media/image44.wmf"/><Relationship Id="rId36" Type="http://schemas.openxmlformats.org/officeDocument/2006/relationships/image" Target="../media/image48.wmf"/><Relationship Id="rId10" Type="http://schemas.openxmlformats.org/officeDocument/2006/relationships/image" Target="../media/image35.wmf"/><Relationship Id="rId19" Type="http://schemas.openxmlformats.org/officeDocument/2006/relationships/oleObject" Target="../embeddings/oleObject42.bin"/><Relationship Id="rId31" Type="http://schemas.openxmlformats.org/officeDocument/2006/relationships/oleObject" Target="../embeddings/oleObject48.bin"/><Relationship Id="rId4" Type="http://schemas.openxmlformats.org/officeDocument/2006/relationships/image" Target="../media/image32.wmf"/><Relationship Id="rId9" Type="http://schemas.openxmlformats.org/officeDocument/2006/relationships/oleObject" Target="../embeddings/oleObject37.bin"/><Relationship Id="rId14" Type="http://schemas.openxmlformats.org/officeDocument/2006/relationships/image" Target="../media/image37.wmf"/><Relationship Id="rId22" Type="http://schemas.openxmlformats.org/officeDocument/2006/relationships/image" Target="../media/image41.wmf"/><Relationship Id="rId27" Type="http://schemas.openxmlformats.org/officeDocument/2006/relationships/oleObject" Target="../embeddings/oleObject46.bin"/><Relationship Id="rId30" Type="http://schemas.openxmlformats.org/officeDocument/2006/relationships/image" Target="../media/image45.wmf"/><Relationship Id="rId35" Type="http://schemas.openxmlformats.org/officeDocument/2006/relationships/oleObject" Target="../embeddings/oleObject50.bin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34.wmf"/><Relationship Id="rId13" Type="http://schemas.openxmlformats.org/officeDocument/2006/relationships/oleObject" Target="../embeddings/oleObject57.bin"/><Relationship Id="rId18" Type="http://schemas.openxmlformats.org/officeDocument/2006/relationships/image" Target="../media/image52.wmf"/><Relationship Id="rId26" Type="http://schemas.openxmlformats.org/officeDocument/2006/relationships/image" Target="../media/image56.wmf"/><Relationship Id="rId3" Type="http://schemas.openxmlformats.org/officeDocument/2006/relationships/oleObject" Target="../embeddings/oleObject52.bin"/><Relationship Id="rId21" Type="http://schemas.openxmlformats.org/officeDocument/2006/relationships/oleObject" Target="../embeddings/oleObject61.bin"/><Relationship Id="rId34" Type="http://schemas.openxmlformats.org/officeDocument/2006/relationships/image" Target="../media/image60.wmf"/><Relationship Id="rId7" Type="http://schemas.openxmlformats.org/officeDocument/2006/relationships/oleObject" Target="../embeddings/oleObject54.bin"/><Relationship Id="rId12" Type="http://schemas.openxmlformats.org/officeDocument/2006/relationships/image" Target="../media/image49.wmf"/><Relationship Id="rId17" Type="http://schemas.openxmlformats.org/officeDocument/2006/relationships/oleObject" Target="../embeddings/oleObject59.bin"/><Relationship Id="rId25" Type="http://schemas.openxmlformats.org/officeDocument/2006/relationships/oleObject" Target="../embeddings/oleObject63.bin"/><Relationship Id="rId33" Type="http://schemas.openxmlformats.org/officeDocument/2006/relationships/oleObject" Target="../embeddings/oleObject67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51.wmf"/><Relationship Id="rId20" Type="http://schemas.openxmlformats.org/officeDocument/2006/relationships/image" Target="../media/image53.wmf"/><Relationship Id="rId29" Type="http://schemas.openxmlformats.org/officeDocument/2006/relationships/oleObject" Target="../embeddings/oleObject65.bin"/><Relationship Id="rId1" Type="http://schemas.openxmlformats.org/officeDocument/2006/relationships/vmlDrawing" Target="../drawings/vmlDrawing6.vml"/><Relationship Id="rId6" Type="http://schemas.openxmlformats.org/officeDocument/2006/relationships/image" Target="../media/image33.wmf"/><Relationship Id="rId11" Type="http://schemas.openxmlformats.org/officeDocument/2006/relationships/oleObject" Target="../embeddings/oleObject56.bin"/><Relationship Id="rId24" Type="http://schemas.openxmlformats.org/officeDocument/2006/relationships/image" Target="../media/image55.wmf"/><Relationship Id="rId32" Type="http://schemas.openxmlformats.org/officeDocument/2006/relationships/image" Target="../media/image59.wmf"/><Relationship Id="rId5" Type="http://schemas.openxmlformats.org/officeDocument/2006/relationships/oleObject" Target="../embeddings/oleObject53.bin"/><Relationship Id="rId15" Type="http://schemas.openxmlformats.org/officeDocument/2006/relationships/oleObject" Target="../embeddings/oleObject58.bin"/><Relationship Id="rId23" Type="http://schemas.openxmlformats.org/officeDocument/2006/relationships/oleObject" Target="../embeddings/oleObject62.bin"/><Relationship Id="rId28" Type="http://schemas.openxmlformats.org/officeDocument/2006/relationships/image" Target="../media/image57.wmf"/><Relationship Id="rId36" Type="http://schemas.openxmlformats.org/officeDocument/2006/relationships/image" Target="../media/image61.wmf"/><Relationship Id="rId10" Type="http://schemas.openxmlformats.org/officeDocument/2006/relationships/image" Target="../media/image48.wmf"/><Relationship Id="rId19" Type="http://schemas.openxmlformats.org/officeDocument/2006/relationships/oleObject" Target="../embeddings/oleObject60.bin"/><Relationship Id="rId31" Type="http://schemas.openxmlformats.org/officeDocument/2006/relationships/oleObject" Target="../embeddings/oleObject66.bin"/><Relationship Id="rId4" Type="http://schemas.openxmlformats.org/officeDocument/2006/relationships/image" Target="../media/image32.wmf"/><Relationship Id="rId9" Type="http://schemas.openxmlformats.org/officeDocument/2006/relationships/oleObject" Target="../embeddings/oleObject55.bin"/><Relationship Id="rId14" Type="http://schemas.openxmlformats.org/officeDocument/2006/relationships/image" Target="../media/image50.wmf"/><Relationship Id="rId22" Type="http://schemas.openxmlformats.org/officeDocument/2006/relationships/image" Target="../media/image54.wmf"/><Relationship Id="rId27" Type="http://schemas.openxmlformats.org/officeDocument/2006/relationships/oleObject" Target="../embeddings/oleObject64.bin"/><Relationship Id="rId30" Type="http://schemas.openxmlformats.org/officeDocument/2006/relationships/image" Target="../media/image58.wmf"/><Relationship Id="rId35" Type="http://schemas.openxmlformats.org/officeDocument/2006/relationships/oleObject" Target="../embeddings/oleObject68.bin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34.wmf"/><Relationship Id="rId13" Type="http://schemas.openxmlformats.org/officeDocument/2006/relationships/oleObject" Target="../embeddings/oleObject74.bin"/><Relationship Id="rId18" Type="http://schemas.openxmlformats.org/officeDocument/2006/relationships/image" Target="../media/image65.wmf"/><Relationship Id="rId3" Type="http://schemas.openxmlformats.org/officeDocument/2006/relationships/oleObject" Target="../embeddings/oleObject69.bin"/><Relationship Id="rId21" Type="http://schemas.openxmlformats.org/officeDocument/2006/relationships/oleObject" Target="../embeddings/oleObject78.bin"/><Relationship Id="rId7" Type="http://schemas.openxmlformats.org/officeDocument/2006/relationships/oleObject" Target="../embeddings/oleObject71.bin"/><Relationship Id="rId12" Type="http://schemas.openxmlformats.org/officeDocument/2006/relationships/image" Target="../media/image62.wmf"/><Relationship Id="rId17" Type="http://schemas.openxmlformats.org/officeDocument/2006/relationships/oleObject" Target="../embeddings/oleObject76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64.wmf"/><Relationship Id="rId20" Type="http://schemas.openxmlformats.org/officeDocument/2006/relationships/image" Target="../media/image66.wmf"/><Relationship Id="rId1" Type="http://schemas.openxmlformats.org/officeDocument/2006/relationships/vmlDrawing" Target="../drawings/vmlDrawing7.vml"/><Relationship Id="rId6" Type="http://schemas.openxmlformats.org/officeDocument/2006/relationships/image" Target="../media/image33.wmf"/><Relationship Id="rId11" Type="http://schemas.openxmlformats.org/officeDocument/2006/relationships/oleObject" Target="../embeddings/oleObject73.bin"/><Relationship Id="rId5" Type="http://schemas.openxmlformats.org/officeDocument/2006/relationships/oleObject" Target="../embeddings/oleObject70.bin"/><Relationship Id="rId15" Type="http://schemas.openxmlformats.org/officeDocument/2006/relationships/oleObject" Target="../embeddings/oleObject75.bin"/><Relationship Id="rId10" Type="http://schemas.openxmlformats.org/officeDocument/2006/relationships/image" Target="../media/image49.wmf"/><Relationship Id="rId19" Type="http://schemas.openxmlformats.org/officeDocument/2006/relationships/oleObject" Target="../embeddings/oleObject77.bin"/><Relationship Id="rId4" Type="http://schemas.openxmlformats.org/officeDocument/2006/relationships/image" Target="../media/image32.wmf"/><Relationship Id="rId9" Type="http://schemas.openxmlformats.org/officeDocument/2006/relationships/oleObject" Target="../embeddings/oleObject72.bin"/><Relationship Id="rId14" Type="http://schemas.openxmlformats.org/officeDocument/2006/relationships/image" Target="../media/image63.wmf"/><Relationship Id="rId22" Type="http://schemas.openxmlformats.org/officeDocument/2006/relationships/image" Target="../media/image67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0" y="3046806"/>
            <a:ext cx="6172200" cy="1894362"/>
          </a:xfrm>
        </p:spPr>
        <p:txBody>
          <a:bodyPr>
            <a:normAutofit/>
          </a:bodyPr>
          <a:lstStyle/>
          <a:p>
            <a:r>
              <a:rPr lang="en-CA" dirty="0"/>
              <a:t>Section 5.6 Secret formulas for Areas of Triangles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Text Box 5"/>
          <p:cNvSpPr txBox="1">
            <a:spLocks noChangeArrowheads="1"/>
          </p:cNvSpPr>
          <p:nvPr/>
        </p:nvSpPr>
        <p:spPr bwMode="auto">
          <a:xfrm>
            <a:off x="5084763" y="6613525"/>
            <a:ext cx="405923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1000" dirty="0"/>
              <a:t>© Copyright all rights reserved to Homework depot: </a:t>
            </a:r>
            <a:r>
              <a:rPr lang="en-US" sz="1000" dirty="0">
                <a:hlinkClick r:id="rId3"/>
              </a:rPr>
              <a:t>www.BCMath.ca</a:t>
            </a:r>
            <a:r>
              <a:rPr lang="en-US" sz="10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87720603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473898"/>
          </a:xfrm>
        </p:spPr>
        <p:txBody>
          <a:bodyPr>
            <a:normAutofit fontScale="90000"/>
          </a:bodyPr>
          <a:lstStyle/>
          <a:p>
            <a:r>
              <a:rPr lang="en-CA" dirty="0"/>
              <a:t>Shoe Lace Method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51520" y="748536"/>
            <a:ext cx="8147248" cy="1428649"/>
          </a:xfrm>
        </p:spPr>
        <p:txBody>
          <a:bodyPr/>
          <a:lstStyle/>
          <a:p>
            <a:r>
              <a:rPr lang="en-CA" dirty="0"/>
              <a:t>The shoe lace method requires coordinates of all the vertices</a:t>
            </a:r>
          </a:p>
          <a:p>
            <a:r>
              <a:rPr lang="en-CA" dirty="0"/>
              <a:t>Find the area of one triangle, then multiply by 2</a:t>
            </a:r>
          </a:p>
        </p:txBody>
      </p:sp>
      <p:cxnSp>
        <p:nvCxnSpPr>
          <p:cNvPr id="4" name="Straight Connector 3"/>
          <p:cNvCxnSpPr/>
          <p:nvPr/>
        </p:nvCxnSpPr>
        <p:spPr>
          <a:xfrm>
            <a:off x="683568" y="2708920"/>
            <a:ext cx="0" cy="2880320"/>
          </a:xfrm>
          <a:prstGeom prst="line">
            <a:avLst/>
          </a:prstGeom>
          <a:ln w="349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/>
          <p:cNvCxnSpPr/>
          <p:nvPr/>
        </p:nvCxnSpPr>
        <p:spPr>
          <a:xfrm flipH="1">
            <a:off x="323528" y="5301208"/>
            <a:ext cx="3520008" cy="8384"/>
          </a:xfrm>
          <a:prstGeom prst="line">
            <a:avLst/>
          </a:prstGeom>
          <a:ln w="349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>
            <a:stCxn id="9" idx="3"/>
          </p:cNvCxnSpPr>
          <p:nvPr/>
        </p:nvCxnSpPr>
        <p:spPr>
          <a:xfrm flipH="1">
            <a:off x="683568" y="3880682"/>
            <a:ext cx="586609" cy="1428910"/>
          </a:xfrm>
          <a:prstGeom prst="line">
            <a:avLst/>
          </a:prstGeom>
          <a:ln w="349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3049089" y="3872298"/>
            <a:ext cx="586609" cy="1428910"/>
          </a:xfrm>
          <a:prstGeom prst="line">
            <a:avLst/>
          </a:prstGeom>
          <a:ln w="349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flipH="1">
            <a:off x="1314544" y="3854408"/>
            <a:ext cx="1709284" cy="0"/>
          </a:xfrm>
          <a:prstGeom prst="line">
            <a:avLst/>
          </a:prstGeom>
          <a:ln w="349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Oval 8"/>
          <p:cNvSpPr/>
          <p:nvPr/>
        </p:nvSpPr>
        <p:spPr>
          <a:xfrm>
            <a:off x="1259632" y="3819219"/>
            <a:ext cx="72008" cy="7200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0" name="Oval 9"/>
          <p:cNvSpPr/>
          <p:nvPr/>
        </p:nvSpPr>
        <p:spPr>
          <a:xfrm>
            <a:off x="2987824" y="3819219"/>
            <a:ext cx="72008" cy="7200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graphicFrame>
        <p:nvGraphicFramePr>
          <p:cNvPr id="11" name="Object 10"/>
          <p:cNvGraphicFramePr>
            <a:graphicFrameLocks noChangeAspect="1"/>
          </p:cNvGraphicFramePr>
          <p:nvPr/>
        </p:nvGraphicFramePr>
        <p:xfrm>
          <a:off x="1043609" y="3578782"/>
          <a:ext cx="419100" cy="254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3" name="Equation" r:id="rId3" imgW="419040" imgH="253800" progId="Equation.DSMT4">
                  <p:embed/>
                </p:oleObj>
              </mc:Choice>
              <mc:Fallback>
                <p:oleObj name="Equation" r:id="rId3" imgW="419040" imgH="253800" progId="Equation.DSMT4">
                  <p:embed/>
                  <p:pic>
                    <p:nvPicPr>
                      <p:cNvPr id="11" name="Object 10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043609" y="3578782"/>
                        <a:ext cx="419100" cy="254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/>
        </p:nvGraphicFramePr>
        <p:xfrm>
          <a:off x="2795089" y="3592024"/>
          <a:ext cx="508000" cy="254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4" name="Equation" r:id="rId5" imgW="507960" imgH="253800" progId="Equation.DSMT4">
                  <p:embed/>
                </p:oleObj>
              </mc:Choice>
              <mc:Fallback>
                <p:oleObj name="Equation" r:id="rId5" imgW="507960" imgH="253800" progId="Equation.DSMT4">
                  <p:embed/>
                  <p:pic>
                    <p:nvPicPr>
                      <p:cNvPr id="12" name="Object 11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2795089" y="3592024"/>
                        <a:ext cx="508000" cy="254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3" name="Straight Connector 12"/>
          <p:cNvCxnSpPr>
            <a:stCxn id="10" idx="3"/>
          </p:cNvCxnSpPr>
          <p:nvPr/>
        </p:nvCxnSpPr>
        <p:spPr>
          <a:xfrm flipH="1">
            <a:off x="683568" y="3880682"/>
            <a:ext cx="2314801" cy="1428910"/>
          </a:xfrm>
          <a:prstGeom prst="line">
            <a:avLst/>
          </a:prstGeom>
          <a:ln w="349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>
            <a:endCxn id="9" idx="5"/>
          </p:cNvCxnSpPr>
          <p:nvPr/>
        </p:nvCxnSpPr>
        <p:spPr>
          <a:xfrm flipH="1" flipV="1">
            <a:off x="1321095" y="3880682"/>
            <a:ext cx="2314603" cy="1412142"/>
          </a:xfrm>
          <a:prstGeom prst="line">
            <a:avLst/>
          </a:prstGeom>
          <a:ln w="349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Oval 14"/>
          <p:cNvSpPr/>
          <p:nvPr/>
        </p:nvSpPr>
        <p:spPr>
          <a:xfrm>
            <a:off x="3595234" y="5274403"/>
            <a:ext cx="72008" cy="7200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graphicFrame>
        <p:nvGraphicFramePr>
          <p:cNvPr id="16" name="Object 15"/>
          <p:cNvGraphicFramePr>
            <a:graphicFrameLocks noChangeAspect="1"/>
          </p:cNvGraphicFramePr>
          <p:nvPr/>
        </p:nvGraphicFramePr>
        <p:xfrm>
          <a:off x="3451342" y="5317953"/>
          <a:ext cx="431800" cy="254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5" name="Equation" r:id="rId7" imgW="431640" imgH="253800" progId="Equation.DSMT4">
                  <p:embed/>
                </p:oleObj>
              </mc:Choice>
              <mc:Fallback>
                <p:oleObj name="Equation" r:id="rId7" imgW="431640" imgH="253800" progId="Equation.DSMT4">
                  <p:embed/>
                  <p:pic>
                    <p:nvPicPr>
                      <p:cNvPr id="16" name="Object 15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3451342" y="5317953"/>
                        <a:ext cx="431800" cy="254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Isosceles Triangle 16"/>
          <p:cNvSpPr/>
          <p:nvPr/>
        </p:nvSpPr>
        <p:spPr>
          <a:xfrm rot="14878822">
            <a:off x="2123422" y="4260819"/>
            <a:ext cx="1481784" cy="981321"/>
          </a:xfrm>
          <a:prstGeom prst="triangle">
            <a:avLst>
              <a:gd name="adj" fmla="val 88576"/>
            </a:avLst>
          </a:prstGeom>
          <a:solidFill>
            <a:srgbClr val="00B0F0">
              <a:alpha val="47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8" name="Isosceles Triangle 17"/>
          <p:cNvSpPr/>
          <p:nvPr/>
        </p:nvSpPr>
        <p:spPr>
          <a:xfrm rot="6721178" flipH="1">
            <a:off x="721817" y="4263353"/>
            <a:ext cx="1481784" cy="981321"/>
          </a:xfrm>
          <a:prstGeom prst="triangle">
            <a:avLst>
              <a:gd name="adj" fmla="val 88576"/>
            </a:avLst>
          </a:prstGeom>
          <a:solidFill>
            <a:srgbClr val="00B0F0">
              <a:alpha val="47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9" name="Oval 18"/>
          <p:cNvSpPr/>
          <p:nvPr/>
        </p:nvSpPr>
        <p:spPr>
          <a:xfrm>
            <a:off x="651305" y="5287645"/>
            <a:ext cx="72008" cy="7200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graphicFrame>
        <p:nvGraphicFramePr>
          <p:cNvPr id="20" name="Object 19"/>
          <p:cNvGraphicFramePr>
            <a:graphicFrameLocks noChangeAspect="1"/>
          </p:cNvGraphicFramePr>
          <p:nvPr/>
        </p:nvGraphicFramePr>
        <p:xfrm>
          <a:off x="675308" y="5335240"/>
          <a:ext cx="368300" cy="254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6" name="Equation" r:id="rId9" imgW="368280" imgH="253800" progId="Equation.DSMT4">
                  <p:embed/>
                </p:oleObj>
              </mc:Choice>
              <mc:Fallback>
                <p:oleObj name="Equation" r:id="rId9" imgW="368280" imgH="253800" progId="Equation.DSMT4">
                  <p:embed/>
                  <p:pic>
                    <p:nvPicPr>
                      <p:cNvPr id="20" name="Object 19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675308" y="5335240"/>
                        <a:ext cx="368300" cy="254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Oval 20"/>
          <p:cNvSpPr/>
          <p:nvPr/>
        </p:nvSpPr>
        <p:spPr>
          <a:xfrm>
            <a:off x="2123728" y="4365104"/>
            <a:ext cx="72008" cy="7200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graphicFrame>
        <p:nvGraphicFramePr>
          <p:cNvPr id="22" name="Object 21"/>
          <p:cNvGraphicFramePr>
            <a:graphicFrameLocks noChangeAspect="1"/>
          </p:cNvGraphicFramePr>
          <p:nvPr/>
        </p:nvGraphicFramePr>
        <p:xfrm>
          <a:off x="1907704" y="4509120"/>
          <a:ext cx="546100" cy="254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7" name="Equation" r:id="rId11" imgW="545760" imgH="253800" progId="Equation.DSMT4">
                  <p:embed/>
                </p:oleObj>
              </mc:Choice>
              <mc:Fallback>
                <p:oleObj name="Equation" r:id="rId11" imgW="545760" imgH="253800" progId="Equation.DSMT4">
                  <p:embed/>
                  <p:pic>
                    <p:nvPicPr>
                      <p:cNvPr id="22" name="Object 21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1907704" y="4509120"/>
                        <a:ext cx="546100" cy="254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22"/>
          <p:cNvGraphicFramePr>
            <a:graphicFrameLocks noChangeAspect="1"/>
          </p:cNvGraphicFramePr>
          <p:nvPr/>
        </p:nvGraphicFramePr>
        <p:xfrm>
          <a:off x="5179353" y="2293419"/>
          <a:ext cx="966936" cy="54148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8" name="Equation" r:id="rId13" imgW="317160" imgH="177480" progId="Equation.DSMT4">
                  <p:embed/>
                </p:oleObj>
              </mc:Choice>
              <mc:Fallback>
                <p:oleObj name="Equation" r:id="rId13" imgW="317160" imgH="177480" progId="Equation.DSMT4">
                  <p:embed/>
                  <p:pic>
                    <p:nvPicPr>
                      <p:cNvPr id="23" name="Object 22"/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5179353" y="2293419"/>
                        <a:ext cx="966936" cy="54148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23"/>
          <p:cNvGraphicFramePr>
            <a:graphicFrameLocks noChangeAspect="1"/>
          </p:cNvGraphicFramePr>
          <p:nvPr/>
        </p:nvGraphicFramePr>
        <p:xfrm>
          <a:off x="5147552" y="2924944"/>
          <a:ext cx="1198603" cy="54130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9" name="Equation" r:id="rId15" imgW="393480" imgH="177480" progId="Equation.DSMT4">
                  <p:embed/>
                </p:oleObj>
              </mc:Choice>
              <mc:Fallback>
                <p:oleObj name="Equation" r:id="rId15" imgW="393480" imgH="177480" progId="Equation.DSMT4">
                  <p:embed/>
                  <p:pic>
                    <p:nvPicPr>
                      <p:cNvPr id="24" name="Object 23"/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5147552" y="2924944"/>
                        <a:ext cx="1198603" cy="54130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ct 24"/>
          <p:cNvGraphicFramePr>
            <a:graphicFrameLocks noChangeAspect="1"/>
          </p:cNvGraphicFramePr>
          <p:nvPr/>
        </p:nvGraphicFramePr>
        <p:xfrm>
          <a:off x="4638369" y="3620574"/>
          <a:ext cx="1507920" cy="54130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50" name="Equation" r:id="rId17" imgW="495000" imgH="177480" progId="Equation.DSMT4">
                  <p:embed/>
                </p:oleObj>
              </mc:Choice>
              <mc:Fallback>
                <p:oleObj name="Equation" r:id="rId17" imgW="495000" imgH="177480" progId="Equation.DSMT4">
                  <p:embed/>
                  <p:pic>
                    <p:nvPicPr>
                      <p:cNvPr id="25" name="Object 24"/>
                      <p:cNvPicPr/>
                      <p:nvPr/>
                    </p:nvPicPr>
                    <p:blipFill>
                      <a:blip r:embed="rId18"/>
                      <a:stretch>
                        <a:fillRect/>
                      </a:stretch>
                    </p:blipFill>
                    <p:spPr>
                      <a:xfrm>
                        <a:off x="4638369" y="3620574"/>
                        <a:ext cx="1507920" cy="54130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ct 25"/>
          <p:cNvGraphicFramePr>
            <a:graphicFrameLocks noChangeAspect="1"/>
          </p:cNvGraphicFramePr>
          <p:nvPr/>
        </p:nvGraphicFramePr>
        <p:xfrm>
          <a:off x="5143739" y="4278292"/>
          <a:ext cx="966936" cy="54148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51" name="Equation" r:id="rId19" imgW="317160" imgH="177480" progId="Equation.DSMT4">
                  <p:embed/>
                </p:oleObj>
              </mc:Choice>
              <mc:Fallback>
                <p:oleObj name="Equation" r:id="rId19" imgW="317160" imgH="177480" progId="Equation.DSMT4">
                  <p:embed/>
                  <p:pic>
                    <p:nvPicPr>
                      <p:cNvPr id="26" name="Object 25"/>
                      <p:cNvPicPr/>
                      <p:nvPr/>
                    </p:nvPicPr>
                    <p:blipFill>
                      <a:blip r:embed="rId20"/>
                      <a:stretch>
                        <a:fillRect/>
                      </a:stretch>
                    </p:blipFill>
                    <p:spPr>
                      <a:xfrm>
                        <a:off x="5143739" y="4278292"/>
                        <a:ext cx="966936" cy="54148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8" name="Straight Connector 27"/>
          <p:cNvCxnSpPr/>
          <p:nvPr/>
        </p:nvCxnSpPr>
        <p:spPr>
          <a:xfrm>
            <a:off x="5508104" y="2564161"/>
            <a:ext cx="360040" cy="576807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9" name="Object 28"/>
          <p:cNvGraphicFramePr>
            <a:graphicFrameLocks noChangeAspect="1"/>
          </p:cNvGraphicFramePr>
          <p:nvPr/>
        </p:nvGraphicFramePr>
        <p:xfrm>
          <a:off x="6236429" y="2995142"/>
          <a:ext cx="543165" cy="40090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52" name="Equation" r:id="rId21" imgW="241200" imgH="177480" progId="Equation.DSMT4">
                  <p:embed/>
                </p:oleObj>
              </mc:Choice>
              <mc:Fallback>
                <p:oleObj name="Equation" r:id="rId21" imgW="241200" imgH="177480" progId="Equation.DSMT4">
                  <p:embed/>
                  <p:pic>
                    <p:nvPicPr>
                      <p:cNvPr id="29" name="Object 28"/>
                      <p:cNvPicPr/>
                      <p:nvPr/>
                    </p:nvPicPr>
                    <p:blipFill>
                      <a:blip r:embed="rId22"/>
                      <a:stretch>
                        <a:fillRect/>
                      </a:stretch>
                    </p:blipFill>
                    <p:spPr>
                      <a:xfrm>
                        <a:off x="6236429" y="2995142"/>
                        <a:ext cx="543165" cy="40090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30" name="Straight Connector 29"/>
          <p:cNvCxnSpPr/>
          <p:nvPr/>
        </p:nvCxnSpPr>
        <p:spPr>
          <a:xfrm>
            <a:off x="5450779" y="3308814"/>
            <a:ext cx="360040" cy="576807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1" name="Object 30"/>
          <p:cNvGraphicFramePr>
            <a:graphicFrameLocks noChangeAspect="1"/>
          </p:cNvGraphicFramePr>
          <p:nvPr/>
        </p:nvGraphicFramePr>
        <p:xfrm>
          <a:off x="6092825" y="3740150"/>
          <a:ext cx="715963" cy="400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53" name="Equation" r:id="rId23" imgW="317160" imgH="177480" progId="Equation.DSMT4">
                  <p:embed/>
                </p:oleObj>
              </mc:Choice>
              <mc:Fallback>
                <p:oleObj name="Equation" r:id="rId23" imgW="317160" imgH="177480" progId="Equation.DSMT4">
                  <p:embed/>
                  <p:pic>
                    <p:nvPicPr>
                      <p:cNvPr id="31" name="Object 30"/>
                      <p:cNvPicPr/>
                      <p:nvPr/>
                    </p:nvPicPr>
                    <p:blipFill>
                      <a:blip r:embed="rId24"/>
                      <a:stretch>
                        <a:fillRect/>
                      </a:stretch>
                    </p:blipFill>
                    <p:spPr>
                      <a:xfrm>
                        <a:off x="6092825" y="3740150"/>
                        <a:ext cx="715963" cy="4000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32" name="Straight Connector 31"/>
          <p:cNvCxnSpPr/>
          <p:nvPr/>
        </p:nvCxnSpPr>
        <p:spPr>
          <a:xfrm>
            <a:off x="5415165" y="3973800"/>
            <a:ext cx="360040" cy="576807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3" name="Object 32"/>
          <p:cNvGraphicFramePr>
            <a:graphicFrameLocks noChangeAspect="1"/>
          </p:cNvGraphicFramePr>
          <p:nvPr/>
        </p:nvGraphicFramePr>
        <p:xfrm>
          <a:off x="6143490" y="4404781"/>
          <a:ext cx="543165" cy="40090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54" name="Equation" r:id="rId25" imgW="241200" imgH="177480" progId="Equation.DSMT4">
                  <p:embed/>
                </p:oleObj>
              </mc:Choice>
              <mc:Fallback>
                <p:oleObj name="Equation" r:id="rId25" imgW="241200" imgH="177480" progId="Equation.DSMT4">
                  <p:embed/>
                  <p:pic>
                    <p:nvPicPr>
                      <p:cNvPr id="33" name="Object 32"/>
                      <p:cNvPicPr/>
                      <p:nvPr/>
                    </p:nvPicPr>
                    <p:blipFill>
                      <a:blip r:embed="rId26"/>
                      <a:stretch>
                        <a:fillRect/>
                      </a:stretch>
                    </p:blipFill>
                    <p:spPr>
                      <a:xfrm>
                        <a:off x="6143490" y="4404781"/>
                        <a:ext cx="543165" cy="40090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34" name="Straight Connector 33"/>
          <p:cNvCxnSpPr/>
          <p:nvPr/>
        </p:nvCxnSpPr>
        <p:spPr>
          <a:xfrm flipH="1">
            <a:off x="5467157" y="2637968"/>
            <a:ext cx="360040" cy="576807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5" name="Object 34"/>
          <p:cNvGraphicFramePr>
            <a:graphicFrameLocks noChangeAspect="1"/>
          </p:cNvGraphicFramePr>
          <p:nvPr/>
        </p:nvGraphicFramePr>
        <p:xfrm>
          <a:off x="4676907" y="2996952"/>
          <a:ext cx="543165" cy="40090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55" name="Equation" r:id="rId27" imgW="241200" imgH="177480" progId="Equation.DSMT4">
                  <p:embed/>
                </p:oleObj>
              </mc:Choice>
              <mc:Fallback>
                <p:oleObj name="Equation" r:id="rId27" imgW="241200" imgH="177480" progId="Equation.DSMT4">
                  <p:embed/>
                  <p:pic>
                    <p:nvPicPr>
                      <p:cNvPr id="35" name="Object 34"/>
                      <p:cNvPicPr/>
                      <p:nvPr/>
                    </p:nvPicPr>
                    <p:blipFill>
                      <a:blip r:embed="rId28"/>
                      <a:stretch>
                        <a:fillRect/>
                      </a:stretch>
                    </p:blipFill>
                    <p:spPr>
                      <a:xfrm>
                        <a:off x="4676907" y="2996952"/>
                        <a:ext cx="543165" cy="40090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36" name="Straight Connector 35"/>
          <p:cNvCxnSpPr/>
          <p:nvPr/>
        </p:nvCxnSpPr>
        <p:spPr>
          <a:xfrm flipH="1">
            <a:off x="5467157" y="3294568"/>
            <a:ext cx="360040" cy="576807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7" name="Object 36"/>
          <p:cNvGraphicFramePr>
            <a:graphicFrameLocks noChangeAspect="1"/>
          </p:cNvGraphicFramePr>
          <p:nvPr/>
        </p:nvGraphicFramePr>
        <p:xfrm>
          <a:off x="3830191" y="3675434"/>
          <a:ext cx="885825" cy="401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56" name="Equation" r:id="rId29" imgW="393480" imgH="177480" progId="Equation.DSMT4">
                  <p:embed/>
                </p:oleObj>
              </mc:Choice>
              <mc:Fallback>
                <p:oleObj name="Equation" r:id="rId29" imgW="393480" imgH="177480" progId="Equation.DSMT4">
                  <p:embed/>
                  <p:pic>
                    <p:nvPicPr>
                      <p:cNvPr id="37" name="Object 36"/>
                      <p:cNvPicPr/>
                      <p:nvPr/>
                    </p:nvPicPr>
                    <p:blipFill>
                      <a:blip r:embed="rId30"/>
                      <a:stretch>
                        <a:fillRect/>
                      </a:stretch>
                    </p:blipFill>
                    <p:spPr>
                      <a:xfrm>
                        <a:off x="3830191" y="3675434"/>
                        <a:ext cx="885825" cy="4016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38" name="Straight Connector 37"/>
          <p:cNvCxnSpPr/>
          <p:nvPr/>
        </p:nvCxnSpPr>
        <p:spPr>
          <a:xfrm flipH="1">
            <a:off x="5453651" y="3968922"/>
            <a:ext cx="360040" cy="576807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9" name="Object 38"/>
          <p:cNvGraphicFramePr>
            <a:graphicFrameLocks noChangeAspect="1"/>
          </p:cNvGraphicFramePr>
          <p:nvPr/>
        </p:nvGraphicFramePr>
        <p:xfrm>
          <a:off x="4663676" y="4349841"/>
          <a:ext cx="542925" cy="401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57" name="Equation" r:id="rId31" imgW="241200" imgH="177480" progId="Equation.DSMT4">
                  <p:embed/>
                </p:oleObj>
              </mc:Choice>
              <mc:Fallback>
                <p:oleObj name="Equation" r:id="rId31" imgW="241200" imgH="177480" progId="Equation.DSMT4">
                  <p:embed/>
                  <p:pic>
                    <p:nvPicPr>
                      <p:cNvPr id="39" name="Object 38"/>
                      <p:cNvPicPr/>
                      <p:nvPr/>
                    </p:nvPicPr>
                    <p:blipFill>
                      <a:blip r:embed="rId32"/>
                      <a:stretch>
                        <a:fillRect/>
                      </a:stretch>
                    </p:blipFill>
                    <p:spPr>
                      <a:xfrm>
                        <a:off x="4663676" y="4349841"/>
                        <a:ext cx="542925" cy="4016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" name="Object 39"/>
          <p:cNvGraphicFramePr>
            <a:graphicFrameLocks noChangeAspect="1"/>
          </p:cNvGraphicFramePr>
          <p:nvPr/>
        </p:nvGraphicFramePr>
        <p:xfrm>
          <a:off x="4301526" y="4665956"/>
          <a:ext cx="857250" cy="487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58" name="Equation" r:id="rId33" imgW="380880" imgH="215640" progId="Equation.DSMT4">
                  <p:embed/>
                </p:oleObj>
              </mc:Choice>
              <mc:Fallback>
                <p:oleObj name="Equation" r:id="rId33" imgW="380880" imgH="215640" progId="Equation.DSMT4">
                  <p:embed/>
                  <p:pic>
                    <p:nvPicPr>
                      <p:cNvPr id="40" name="Object 39"/>
                      <p:cNvPicPr/>
                      <p:nvPr/>
                    </p:nvPicPr>
                    <p:blipFill>
                      <a:blip r:embed="rId34"/>
                      <a:stretch>
                        <a:fillRect/>
                      </a:stretch>
                    </p:blipFill>
                    <p:spPr>
                      <a:xfrm>
                        <a:off x="4301526" y="4665956"/>
                        <a:ext cx="857250" cy="4873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" name="Object 40"/>
          <p:cNvGraphicFramePr>
            <a:graphicFrameLocks noChangeAspect="1"/>
          </p:cNvGraphicFramePr>
          <p:nvPr/>
        </p:nvGraphicFramePr>
        <p:xfrm>
          <a:off x="6228184" y="4665663"/>
          <a:ext cx="657225" cy="4873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59" name="Equation" r:id="rId35" imgW="291960" imgH="215640" progId="Equation.DSMT4">
                  <p:embed/>
                </p:oleObj>
              </mc:Choice>
              <mc:Fallback>
                <p:oleObj name="Equation" r:id="rId35" imgW="291960" imgH="215640" progId="Equation.DSMT4">
                  <p:embed/>
                  <p:pic>
                    <p:nvPicPr>
                      <p:cNvPr id="41" name="Object 40"/>
                      <p:cNvPicPr/>
                      <p:nvPr/>
                    </p:nvPicPr>
                    <p:blipFill>
                      <a:blip r:embed="rId36"/>
                      <a:stretch>
                        <a:fillRect/>
                      </a:stretch>
                    </p:blipFill>
                    <p:spPr>
                      <a:xfrm>
                        <a:off x="6228184" y="4665663"/>
                        <a:ext cx="657225" cy="4873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2" name="Object 41"/>
          <p:cNvGraphicFramePr>
            <a:graphicFrameLocks noChangeAspect="1"/>
          </p:cNvGraphicFramePr>
          <p:nvPr/>
        </p:nvGraphicFramePr>
        <p:xfrm>
          <a:off x="4145003" y="5287645"/>
          <a:ext cx="1914525" cy="885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60" name="Equation" r:id="rId37" imgW="850680" imgH="393480" progId="Equation.DSMT4">
                  <p:embed/>
                </p:oleObj>
              </mc:Choice>
              <mc:Fallback>
                <p:oleObj name="Equation" r:id="rId37" imgW="850680" imgH="393480" progId="Equation.DSMT4">
                  <p:embed/>
                  <p:pic>
                    <p:nvPicPr>
                      <p:cNvPr id="42" name="Object 41"/>
                      <p:cNvPicPr/>
                      <p:nvPr/>
                    </p:nvPicPr>
                    <p:blipFill>
                      <a:blip r:embed="rId38"/>
                      <a:stretch>
                        <a:fillRect/>
                      </a:stretch>
                    </p:blipFill>
                    <p:spPr>
                      <a:xfrm>
                        <a:off x="4145003" y="5287645"/>
                        <a:ext cx="1914525" cy="8858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3" name="Object 42"/>
          <p:cNvGraphicFramePr>
            <a:graphicFrameLocks noChangeAspect="1"/>
          </p:cNvGraphicFramePr>
          <p:nvPr/>
        </p:nvGraphicFramePr>
        <p:xfrm>
          <a:off x="4208855" y="6093296"/>
          <a:ext cx="936104" cy="67486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61" name="Equation" r:id="rId39" imgW="545760" imgH="393480" progId="Equation.DSMT4">
                  <p:embed/>
                </p:oleObj>
              </mc:Choice>
              <mc:Fallback>
                <p:oleObj name="Equation" r:id="rId39" imgW="545760" imgH="393480" progId="Equation.DSMT4">
                  <p:embed/>
                  <p:pic>
                    <p:nvPicPr>
                      <p:cNvPr id="43" name="Object 42"/>
                      <p:cNvPicPr/>
                      <p:nvPr/>
                    </p:nvPicPr>
                    <p:blipFill>
                      <a:blip r:embed="rId40"/>
                      <a:stretch>
                        <a:fillRect/>
                      </a:stretch>
                    </p:blipFill>
                    <p:spPr>
                      <a:xfrm>
                        <a:off x="4208855" y="6093296"/>
                        <a:ext cx="936104" cy="67486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" name="Object 43"/>
          <p:cNvGraphicFramePr>
            <a:graphicFrameLocks noChangeAspect="1"/>
          </p:cNvGraphicFramePr>
          <p:nvPr/>
        </p:nvGraphicFramePr>
        <p:xfrm>
          <a:off x="6537241" y="5299556"/>
          <a:ext cx="1720850" cy="674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62" name="Equation" r:id="rId41" imgW="1002960" imgH="393480" progId="Equation.DSMT4">
                  <p:embed/>
                </p:oleObj>
              </mc:Choice>
              <mc:Fallback>
                <p:oleObj name="Equation" r:id="rId41" imgW="1002960" imgH="393480" progId="Equation.DSMT4">
                  <p:embed/>
                  <p:pic>
                    <p:nvPicPr>
                      <p:cNvPr id="44" name="Object 43"/>
                      <p:cNvPicPr/>
                      <p:nvPr/>
                    </p:nvPicPr>
                    <p:blipFill>
                      <a:blip r:embed="rId42"/>
                      <a:stretch>
                        <a:fillRect/>
                      </a:stretch>
                    </p:blipFill>
                    <p:spPr>
                      <a:xfrm>
                        <a:off x="6537241" y="5299556"/>
                        <a:ext cx="1720850" cy="6746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" name="Object 44"/>
          <p:cNvGraphicFramePr>
            <a:graphicFrameLocks noChangeAspect="1"/>
          </p:cNvGraphicFramePr>
          <p:nvPr/>
        </p:nvGraphicFramePr>
        <p:xfrm>
          <a:off x="7426860" y="5325262"/>
          <a:ext cx="929530" cy="64898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63" name="Equation" r:id="rId43" imgW="253800" imgH="177480" progId="Equation.DSMT4">
                  <p:embed/>
                </p:oleObj>
              </mc:Choice>
              <mc:Fallback>
                <p:oleObj name="Equation" r:id="rId43" imgW="253800" imgH="177480" progId="Equation.DSMT4">
                  <p:embed/>
                  <p:pic>
                    <p:nvPicPr>
                      <p:cNvPr id="45" name="Object 44"/>
                      <p:cNvPicPr/>
                      <p:nvPr/>
                    </p:nvPicPr>
                    <p:blipFill>
                      <a:blip r:embed="rId44"/>
                      <a:stretch>
                        <a:fillRect/>
                      </a:stretch>
                    </p:blipFill>
                    <p:spPr>
                      <a:xfrm>
                        <a:off x="7426860" y="5325262"/>
                        <a:ext cx="929530" cy="64898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1856515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0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5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0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5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0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5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>
                      <p:stCondLst>
                        <p:cond delay="indefinite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0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5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>
                      <p:stCondLst>
                        <p:cond delay="indefinite"/>
                      </p:stCondLst>
                      <p:childTnLst>
                        <p:par>
                          <p:cTn id="147" fill="hold">
                            <p:stCondLst>
                              <p:cond delay="0"/>
                            </p:stCondLst>
                            <p:childTnLst>
                              <p:par>
                                <p:cTn id="14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0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>
                      <p:stCondLst>
                        <p:cond delay="indefinite"/>
                      </p:stCondLst>
                      <p:childTnLst>
                        <p:par>
                          <p:cTn id="152" fill="hold">
                            <p:stCondLst>
                              <p:cond delay="0"/>
                            </p:stCondLst>
                            <p:childTnLst>
                              <p:par>
                                <p:cTn id="15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5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6" fill="hold">
                      <p:stCondLst>
                        <p:cond delay="indefinite"/>
                      </p:stCondLst>
                      <p:childTnLst>
                        <p:par>
                          <p:cTn id="157" fill="hold">
                            <p:stCondLst>
                              <p:cond delay="0"/>
                            </p:stCondLst>
                            <p:childTnLst>
                              <p:par>
                                <p:cTn id="15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0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1" fill="hold">
                      <p:stCondLst>
                        <p:cond delay="indefinite"/>
                      </p:stCondLst>
                      <p:childTnLst>
                        <p:par>
                          <p:cTn id="162" fill="hold">
                            <p:stCondLst>
                              <p:cond delay="0"/>
                            </p:stCondLst>
                            <p:childTnLst>
                              <p:par>
                                <p:cTn id="16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5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6" fill="hold">
                      <p:stCondLst>
                        <p:cond delay="indefinite"/>
                      </p:stCondLst>
                      <p:childTnLst>
                        <p:par>
                          <p:cTn id="167" fill="hold">
                            <p:stCondLst>
                              <p:cond delay="0"/>
                            </p:stCondLst>
                            <p:childTnLst>
                              <p:par>
                                <p:cTn id="16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0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1" fill="hold">
                      <p:stCondLst>
                        <p:cond delay="indefinite"/>
                      </p:stCondLst>
                      <p:childTnLst>
                        <p:par>
                          <p:cTn id="172" fill="hold">
                            <p:stCondLst>
                              <p:cond delay="0"/>
                            </p:stCondLst>
                            <p:childTnLst>
                              <p:par>
                                <p:cTn id="17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5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9" grpId="0" animBg="1"/>
      <p:bldP spid="21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Rectangle 26"/>
          <p:cNvSpPr/>
          <p:nvPr/>
        </p:nvSpPr>
        <p:spPr>
          <a:xfrm rot="19542808">
            <a:off x="1947482" y="4446485"/>
            <a:ext cx="183108" cy="150489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562074"/>
          </a:xfrm>
        </p:spPr>
        <p:txBody>
          <a:bodyPr/>
          <a:lstStyle/>
          <a:p>
            <a:r>
              <a:rPr lang="en-CA" dirty="0"/>
              <a:t>Shortest Distance Formula</a:t>
            </a:r>
          </a:p>
        </p:txBody>
      </p:sp>
      <p:graphicFrame>
        <p:nvGraphicFramePr>
          <p:cNvPr id="19" name="Object 18"/>
          <p:cNvGraphicFramePr>
            <a:graphicFrameLocks noChangeAspect="1"/>
          </p:cNvGraphicFramePr>
          <p:nvPr/>
        </p:nvGraphicFramePr>
        <p:xfrm>
          <a:off x="497136" y="948244"/>
          <a:ext cx="2058640" cy="40664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3" name="Equation" r:id="rId3" imgW="1028520" imgH="203040" progId="Equation.DSMT4">
                  <p:embed/>
                </p:oleObj>
              </mc:Choice>
              <mc:Fallback>
                <p:oleObj name="Equation" r:id="rId3" imgW="1028520" imgH="203040" progId="Equation.DSMT4">
                  <p:embed/>
                  <p:pic>
                    <p:nvPicPr>
                      <p:cNvPr id="19" name="Object 18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497136" y="948244"/>
                        <a:ext cx="2058640" cy="40664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9"/>
          <p:cNvGraphicFramePr>
            <a:graphicFrameLocks noChangeAspect="1"/>
          </p:cNvGraphicFramePr>
          <p:nvPr/>
        </p:nvGraphicFramePr>
        <p:xfrm>
          <a:off x="3317172" y="862974"/>
          <a:ext cx="10668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4" name="Equation" r:id="rId5" imgW="533160" imgH="253800" progId="Equation.DSMT4">
                  <p:embed/>
                </p:oleObj>
              </mc:Choice>
              <mc:Fallback>
                <p:oleObj name="Equation" r:id="rId5" imgW="533160" imgH="253800" progId="Equation.DSMT4">
                  <p:embed/>
                  <p:pic>
                    <p:nvPicPr>
                      <p:cNvPr id="20" name="Object 19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3317172" y="862974"/>
                        <a:ext cx="1066800" cy="508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20"/>
          <p:cNvGraphicFramePr>
            <a:graphicFrameLocks noChangeAspect="1"/>
          </p:cNvGraphicFramePr>
          <p:nvPr/>
        </p:nvGraphicFramePr>
        <p:xfrm>
          <a:off x="5917898" y="634374"/>
          <a:ext cx="2387600" cy="965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5" name="Equation" r:id="rId7" imgW="1193760" imgH="482400" progId="Equation.DSMT4">
                  <p:embed/>
                </p:oleObj>
              </mc:Choice>
              <mc:Fallback>
                <p:oleObj name="Equation" r:id="rId7" imgW="1193760" imgH="482400" progId="Equation.DSMT4">
                  <p:embed/>
                  <p:pic>
                    <p:nvPicPr>
                      <p:cNvPr id="21" name="Object 20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5917898" y="634374"/>
                        <a:ext cx="2387600" cy="965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4" name="Straight Connector 3"/>
          <p:cNvCxnSpPr/>
          <p:nvPr/>
        </p:nvCxnSpPr>
        <p:spPr>
          <a:xfrm>
            <a:off x="613650" y="1700808"/>
            <a:ext cx="0" cy="4248472"/>
          </a:xfrm>
          <a:prstGeom prst="line">
            <a:avLst/>
          </a:prstGeom>
          <a:ln w="349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/>
          <p:cNvCxnSpPr/>
          <p:nvPr/>
        </p:nvCxnSpPr>
        <p:spPr>
          <a:xfrm flipH="1">
            <a:off x="107504" y="5524433"/>
            <a:ext cx="4948444" cy="12366"/>
          </a:xfrm>
          <a:prstGeom prst="line">
            <a:avLst/>
          </a:prstGeom>
          <a:ln w="349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>
            <a:stCxn id="9" idx="3"/>
          </p:cNvCxnSpPr>
          <p:nvPr/>
        </p:nvCxnSpPr>
        <p:spPr>
          <a:xfrm flipH="1">
            <a:off x="613650" y="3429157"/>
            <a:ext cx="824658" cy="2107642"/>
          </a:xfrm>
          <a:prstGeom prst="line">
            <a:avLst/>
          </a:prstGeom>
          <a:ln w="349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3939110" y="3416791"/>
            <a:ext cx="824658" cy="2107642"/>
          </a:xfrm>
          <a:prstGeom prst="line">
            <a:avLst/>
          </a:prstGeom>
          <a:ln w="349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flipH="1">
            <a:off x="1500679" y="3390403"/>
            <a:ext cx="2402919" cy="0"/>
          </a:xfrm>
          <a:prstGeom prst="line">
            <a:avLst/>
          </a:prstGeom>
          <a:ln w="349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Oval 8"/>
          <p:cNvSpPr/>
          <p:nvPr/>
        </p:nvSpPr>
        <p:spPr>
          <a:xfrm>
            <a:off x="1423483" y="3338499"/>
            <a:ext cx="101229" cy="10621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0" name="Oval 9"/>
          <p:cNvSpPr/>
          <p:nvPr/>
        </p:nvSpPr>
        <p:spPr>
          <a:xfrm>
            <a:off x="3852984" y="3338499"/>
            <a:ext cx="101229" cy="10621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graphicFrame>
        <p:nvGraphicFramePr>
          <p:cNvPr id="11" name="Object 10"/>
          <p:cNvGraphicFramePr>
            <a:graphicFrameLocks noChangeAspect="1"/>
          </p:cNvGraphicFramePr>
          <p:nvPr/>
        </p:nvGraphicFramePr>
        <p:xfrm>
          <a:off x="1119797" y="2983854"/>
          <a:ext cx="589173" cy="374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6" name="Equation" r:id="rId9" imgW="419040" imgH="253800" progId="Equation.DSMT4">
                  <p:embed/>
                </p:oleObj>
              </mc:Choice>
              <mc:Fallback>
                <p:oleObj name="Equation" r:id="rId9" imgW="419040" imgH="253800" progId="Equation.DSMT4">
                  <p:embed/>
                  <p:pic>
                    <p:nvPicPr>
                      <p:cNvPr id="11" name="Object 10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1119797" y="2983854"/>
                        <a:ext cx="589173" cy="3746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/>
        </p:nvGraphicFramePr>
        <p:xfrm>
          <a:off x="3582036" y="3003386"/>
          <a:ext cx="714149" cy="374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7" name="Equation" r:id="rId11" imgW="507960" imgH="253800" progId="Equation.DSMT4">
                  <p:embed/>
                </p:oleObj>
              </mc:Choice>
              <mc:Fallback>
                <p:oleObj name="Equation" r:id="rId11" imgW="507960" imgH="253800" progId="Equation.DSMT4">
                  <p:embed/>
                  <p:pic>
                    <p:nvPicPr>
                      <p:cNvPr id="12" name="Object 11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3582036" y="3003386"/>
                        <a:ext cx="714149" cy="3746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3" name="Straight Connector 12"/>
          <p:cNvCxnSpPr>
            <a:stCxn id="10" idx="3"/>
          </p:cNvCxnSpPr>
          <p:nvPr/>
        </p:nvCxnSpPr>
        <p:spPr>
          <a:xfrm flipH="1">
            <a:off x="613650" y="3429157"/>
            <a:ext cx="3254158" cy="2107642"/>
          </a:xfrm>
          <a:prstGeom prst="line">
            <a:avLst/>
          </a:prstGeom>
          <a:ln w="349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>
            <a:endCxn id="9" idx="5"/>
          </p:cNvCxnSpPr>
          <p:nvPr/>
        </p:nvCxnSpPr>
        <p:spPr>
          <a:xfrm flipH="1" flipV="1">
            <a:off x="1509888" y="3429157"/>
            <a:ext cx="3253880" cy="2082909"/>
          </a:xfrm>
          <a:prstGeom prst="line">
            <a:avLst/>
          </a:prstGeom>
          <a:ln w="349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Oval 14"/>
          <p:cNvSpPr/>
          <p:nvPr/>
        </p:nvSpPr>
        <p:spPr>
          <a:xfrm>
            <a:off x="4706884" y="5484895"/>
            <a:ext cx="101229" cy="10621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graphicFrame>
        <p:nvGraphicFramePr>
          <p:cNvPr id="16" name="Object 15"/>
          <p:cNvGraphicFramePr>
            <a:graphicFrameLocks noChangeAspect="1"/>
          </p:cNvGraphicFramePr>
          <p:nvPr/>
        </p:nvGraphicFramePr>
        <p:xfrm>
          <a:off x="4504600" y="5549132"/>
          <a:ext cx="607026" cy="374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8" name="Equation" r:id="rId13" imgW="431640" imgH="253800" progId="Equation.DSMT4">
                  <p:embed/>
                </p:oleObj>
              </mc:Choice>
              <mc:Fallback>
                <p:oleObj name="Equation" r:id="rId13" imgW="431640" imgH="253800" progId="Equation.DSMT4">
                  <p:embed/>
                  <p:pic>
                    <p:nvPicPr>
                      <p:cNvPr id="16" name="Object 15"/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4504600" y="5549132"/>
                        <a:ext cx="607026" cy="3746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Isosceles Triangle 16"/>
          <p:cNvSpPr/>
          <p:nvPr/>
        </p:nvSpPr>
        <p:spPr>
          <a:xfrm rot="14878822">
            <a:off x="2586537" y="4023810"/>
            <a:ext cx="2185631" cy="1379546"/>
          </a:xfrm>
          <a:prstGeom prst="triangle">
            <a:avLst>
              <a:gd name="adj" fmla="val 88576"/>
            </a:avLst>
          </a:prstGeom>
          <a:solidFill>
            <a:srgbClr val="00B0F0">
              <a:alpha val="47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8" name="Isosceles Triangle 17"/>
          <p:cNvSpPr/>
          <p:nvPr/>
        </p:nvSpPr>
        <p:spPr>
          <a:xfrm rot="6721178" flipH="1">
            <a:off x="616154" y="4027548"/>
            <a:ext cx="2185631" cy="1379546"/>
          </a:xfrm>
          <a:prstGeom prst="triangle">
            <a:avLst>
              <a:gd name="adj" fmla="val 88576"/>
            </a:avLst>
          </a:prstGeom>
          <a:solidFill>
            <a:srgbClr val="00B0F0">
              <a:alpha val="47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graphicFrame>
        <p:nvGraphicFramePr>
          <p:cNvPr id="25" name="Object 24"/>
          <p:cNvGraphicFramePr>
            <a:graphicFrameLocks noChangeAspect="1"/>
          </p:cNvGraphicFramePr>
          <p:nvPr/>
        </p:nvGraphicFramePr>
        <p:xfrm>
          <a:off x="1547561" y="3951877"/>
          <a:ext cx="3302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9" name="Equation" r:id="rId15" imgW="164880" imgH="164880" progId="Equation.DSMT4">
                  <p:embed/>
                </p:oleObj>
              </mc:Choice>
              <mc:Fallback>
                <p:oleObj name="Equation" r:id="rId15" imgW="164880" imgH="164880" progId="Equation.DSMT4">
                  <p:embed/>
                  <p:pic>
                    <p:nvPicPr>
                      <p:cNvPr id="25" name="Object 24"/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1547561" y="3951877"/>
                        <a:ext cx="330200" cy="330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2" name="Straight Connector 21"/>
          <p:cNvCxnSpPr/>
          <p:nvPr/>
        </p:nvCxnSpPr>
        <p:spPr>
          <a:xfrm>
            <a:off x="1463289" y="3457077"/>
            <a:ext cx="668799" cy="1025901"/>
          </a:xfrm>
          <a:prstGeom prst="line">
            <a:avLst/>
          </a:prstGeom>
          <a:ln w="34925">
            <a:solidFill>
              <a:srgbClr val="FF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297209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634082"/>
          </a:xfrm>
        </p:spPr>
        <p:txBody>
          <a:bodyPr/>
          <a:lstStyle/>
          <a:p>
            <a:r>
              <a:rPr lang="en-CA" dirty="0"/>
              <a:t>Ratios of a Trapezoid</a:t>
            </a:r>
          </a:p>
        </p:txBody>
      </p:sp>
      <p:cxnSp>
        <p:nvCxnSpPr>
          <p:cNvPr id="19" name="Straight Connector 18"/>
          <p:cNvCxnSpPr/>
          <p:nvPr/>
        </p:nvCxnSpPr>
        <p:spPr>
          <a:xfrm flipH="1">
            <a:off x="263393" y="6359172"/>
            <a:ext cx="3520008" cy="8384"/>
          </a:xfrm>
          <a:prstGeom prst="line">
            <a:avLst/>
          </a:prstGeom>
          <a:ln w="349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>
            <a:stCxn id="23" idx="3"/>
          </p:cNvCxnSpPr>
          <p:nvPr/>
        </p:nvCxnSpPr>
        <p:spPr>
          <a:xfrm flipH="1">
            <a:off x="623433" y="4938646"/>
            <a:ext cx="586609" cy="1428910"/>
          </a:xfrm>
          <a:prstGeom prst="line">
            <a:avLst/>
          </a:prstGeom>
          <a:ln w="349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2988954" y="4930262"/>
            <a:ext cx="586609" cy="1428910"/>
          </a:xfrm>
          <a:prstGeom prst="line">
            <a:avLst/>
          </a:prstGeom>
          <a:ln w="349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 flipH="1">
            <a:off x="1254409" y="4912372"/>
            <a:ext cx="1709284" cy="0"/>
          </a:xfrm>
          <a:prstGeom prst="line">
            <a:avLst/>
          </a:prstGeom>
          <a:ln w="349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Oval 22"/>
          <p:cNvSpPr/>
          <p:nvPr/>
        </p:nvSpPr>
        <p:spPr>
          <a:xfrm>
            <a:off x="1199497" y="4877183"/>
            <a:ext cx="72008" cy="7200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24" name="Oval 23"/>
          <p:cNvSpPr/>
          <p:nvPr/>
        </p:nvSpPr>
        <p:spPr>
          <a:xfrm>
            <a:off x="2927689" y="4877183"/>
            <a:ext cx="72008" cy="7200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graphicFrame>
        <p:nvGraphicFramePr>
          <p:cNvPr id="25" name="Object 24"/>
          <p:cNvGraphicFramePr>
            <a:graphicFrameLocks noChangeAspect="1"/>
          </p:cNvGraphicFramePr>
          <p:nvPr/>
        </p:nvGraphicFramePr>
        <p:xfrm>
          <a:off x="983474" y="4636746"/>
          <a:ext cx="419100" cy="254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03" name="Equation" r:id="rId3" imgW="419040" imgH="253800" progId="Equation.DSMT4">
                  <p:embed/>
                </p:oleObj>
              </mc:Choice>
              <mc:Fallback>
                <p:oleObj name="Equation" r:id="rId3" imgW="419040" imgH="253800" progId="Equation.DSMT4">
                  <p:embed/>
                  <p:pic>
                    <p:nvPicPr>
                      <p:cNvPr id="25" name="Object 24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983474" y="4636746"/>
                        <a:ext cx="419100" cy="254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ct 25"/>
          <p:cNvGraphicFramePr>
            <a:graphicFrameLocks noChangeAspect="1"/>
          </p:cNvGraphicFramePr>
          <p:nvPr/>
        </p:nvGraphicFramePr>
        <p:xfrm>
          <a:off x="2734954" y="4649988"/>
          <a:ext cx="508000" cy="254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04" name="Equation" r:id="rId5" imgW="507960" imgH="253800" progId="Equation.DSMT4">
                  <p:embed/>
                </p:oleObj>
              </mc:Choice>
              <mc:Fallback>
                <p:oleObj name="Equation" r:id="rId5" imgW="507960" imgH="253800" progId="Equation.DSMT4">
                  <p:embed/>
                  <p:pic>
                    <p:nvPicPr>
                      <p:cNvPr id="26" name="Object 25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2734954" y="4649988"/>
                        <a:ext cx="508000" cy="254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7" name="Straight Connector 26"/>
          <p:cNvCxnSpPr>
            <a:stCxn id="24" idx="3"/>
          </p:cNvCxnSpPr>
          <p:nvPr/>
        </p:nvCxnSpPr>
        <p:spPr>
          <a:xfrm flipH="1">
            <a:off x="623433" y="4938646"/>
            <a:ext cx="2314801" cy="1428910"/>
          </a:xfrm>
          <a:prstGeom prst="line">
            <a:avLst/>
          </a:prstGeom>
          <a:ln w="349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>
            <a:endCxn id="23" idx="5"/>
          </p:cNvCxnSpPr>
          <p:nvPr/>
        </p:nvCxnSpPr>
        <p:spPr>
          <a:xfrm flipH="1" flipV="1">
            <a:off x="1260960" y="4938646"/>
            <a:ext cx="2314603" cy="1412142"/>
          </a:xfrm>
          <a:prstGeom prst="line">
            <a:avLst/>
          </a:prstGeom>
          <a:ln w="349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Oval 28"/>
          <p:cNvSpPr/>
          <p:nvPr/>
        </p:nvSpPr>
        <p:spPr>
          <a:xfrm>
            <a:off x="3535099" y="6332367"/>
            <a:ext cx="72008" cy="7200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graphicFrame>
        <p:nvGraphicFramePr>
          <p:cNvPr id="30" name="Object 29"/>
          <p:cNvGraphicFramePr>
            <a:graphicFrameLocks noChangeAspect="1"/>
          </p:cNvGraphicFramePr>
          <p:nvPr/>
        </p:nvGraphicFramePr>
        <p:xfrm>
          <a:off x="3391207" y="6375917"/>
          <a:ext cx="431800" cy="254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05" name="Equation" r:id="rId7" imgW="431640" imgH="253800" progId="Equation.DSMT4">
                  <p:embed/>
                </p:oleObj>
              </mc:Choice>
              <mc:Fallback>
                <p:oleObj name="Equation" r:id="rId7" imgW="431640" imgH="253800" progId="Equation.DSMT4">
                  <p:embed/>
                  <p:pic>
                    <p:nvPicPr>
                      <p:cNvPr id="30" name="Object 29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3391207" y="6375917"/>
                        <a:ext cx="431800" cy="254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1" name="Isosceles Triangle 30"/>
          <p:cNvSpPr/>
          <p:nvPr/>
        </p:nvSpPr>
        <p:spPr>
          <a:xfrm rot="14878822">
            <a:off x="2063287" y="5318783"/>
            <a:ext cx="1481784" cy="981321"/>
          </a:xfrm>
          <a:prstGeom prst="triangle">
            <a:avLst>
              <a:gd name="adj" fmla="val 88576"/>
            </a:avLst>
          </a:prstGeom>
          <a:solidFill>
            <a:srgbClr val="00B0F0">
              <a:alpha val="47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32" name="Isosceles Triangle 31"/>
          <p:cNvSpPr/>
          <p:nvPr/>
        </p:nvSpPr>
        <p:spPr>
          <a:xfrm rot="6721178" flipH="1">
            <a:off x="661682" y="5321317"/>
            <a:ext cx="1481784" cy="981321"/>
          </a:xfrm>
          <a:prstGeom prst="triangle">
            <a:avLst>
              <a:gd name="adj" fmla="val 88576"/>
            </a:avLst>
          </a:prstGeom>
          <a:solidFill>
            <a:srgbClr val="00B0F0">
              <a:alpha val="47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33" name="Oval 32"/>
          <p:cNvSpPr/>
          <p:nvPr/>
        </p:nvSpPr>
        <p:spPr>
          <a:xfrm>
            <a:off x="2052545" y="5415767"/>
            <a:ext cx="72008" cy="7200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cxnSp>
        <p:nvCxnSpPr>
          <p:cNvPr id="34" name="Straight Connector 33"/>
          <p:cNvCxnSpPr>
            <a:stCxn id="33" idx="0"/>
          </p:cNvCxnSpPr>
          <p:nvPr/>
        </p:nvCxnSpPr>
        <p:spPr>
          <a:xfrm flipH="1">
            <a:off x="2086002" y="5415767"/>
            <a:ext cx="2547" cy="935021"/>
          </a:xfrm>
          <a:prstGeom prst="line">
            <a:avLst/>
          </a:prstGeom>
          <a:ln w="34925">
            <a:solidFill>
              <a:srgbClr val="FF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5" name="Object 34"/>
          <p:cNvGraphicFramePr>
            <a:graphicFrameLocks noChangeAspect="1"/>
          </p:cNvGraphicFramePr>
          <p:nvPr/>
        </p:nvGraphicFramePr>
        <p:xfrm>
          <a:off x="2089688" y="5837927"/>
          <a:ext cx="261937" cy="3635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06" name="Equation" r:id="rId9" imgW="126720" imgH="177480" progId="Equation.DSMT4">
                  <p:embed/>
                </p:oleObj>
              </mc:Choice>
              <mc:Fallback>
                <p:oleObj name="Equation" r:id="rId9" imgW="126720" imgH="177480" progId="Equation.DSMT4">
                  <p:embed/>
                  <p:pic>
                    <p:nvPicPr>
                      <p:cNvPr id="35" name="Object 34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2089688" y="5837927"/>
                        <a:ext cx="261937" cy="3635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36" name="Straight Connector 35"/>
          <p:cNvCxnSpPr/>
          <p:nvPr/>
        </p:nvCxnSpPr>
        <p:spPr>
          <a:xfrm flipH="1">
            <a:off x="2087276" y="4898986"/>
            <a:ext cx="11047" cy="488569"/>
          </a:xfrm>
          <a:prstGeom prst="line">
            <a:avLst/>
          </a:prstGeom>
          <a:ln w="34925">
            <a:solidFill>
              <a:srgbClr val="0070C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7" name="Object 36"/>
          <p:cNvGraphicFramePr>
            <a:graphicFrameLocks noChangeAspect="1"/>
          </p:cNvGraphicFramePr>
          <p:nvPr/>
        </p:nvGraphicFramePr>
        <p:xfrm>
          <a:off x="2101589" y="4957728"/>
          <a:ext cx="234950" cy="363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07" name="Equation" r:id="rId11" imgW="114120" imgH="177480" progId="Equation.DSMT4">
                  <p:embed/>
                </p:oleObj>
              </mc:Choice>
              <mc:Fallback>
                <p:oleObj name="Equation" r:id="rId11" imgW="114120" imgH="177480" progId="Equation.DSMT4">
                  <p:embed/>
                  <p:pic>
                    <p:nvPicPr>
                      <p:cNvPr id="37" name="Object 36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2101589" y="4957728"/>
                        <a:ext cx="234950" cy="3635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8" name="Object 37"/>
          <p:cNvGraphicFramePr>
            <a:graphicFrameLocks noChangeAspect="1"/>
          </p:cNvGraphicFramePr>
          <p:nvPr/>
        </p:nvGraphicFramePr>
        <p:xfrm>
          <a:off x="1894864" y="4515911"/>
          <a:ext cx="417512" cy="3635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08" name="Equation" r:id="rId13" imgW="203040" imgH="177480" progId="Equation.DSMT4">
                  <p:embed/>
                </p:oleObj>
              </mc:Choice>
              <mc:Fallback>
                <p:oleObj name="Equation" r:id="rId13" imgW="203040" imgH="177480" progId="Equation.DSMT4">
                  <p:embed/>
                  <p:pic>
                    <p:nvPicPr>
                      <p:cNvPr id="38" name="Object 37"/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1894864" y="4515911"/>
                        <a:ext cx="417512" cy="3635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" name="Object 38"/>
          <p:cNvGraphicFramePr>
            <a:graphicFrameLocks noChangeAspect="1"/>
          </p:cNvGraphicFramePr>
          <p:nvPr/>
        </p:nvGraphicFramePr>
        <p:xfrm>
          <a:off x="1894864" y="6407932"/>
          <a:ext cx="393700" cy="3635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09" name="Equation" r:id="rId15" imgW="190440" imgH="177480" progId="Equation.DSMT4">
                  <p:embed/>
                </p:oleObj>
              </mc:Choice>
              <mc:Fallback>
                <p:oleObj name="Equation" r:id="rId15" imgW="190440" imgH="177480" progId="Equation.DSMT4">
                  <p:embed/>
                  <p:pic>
                    <p:nvPicPr>
                      <p:cNvPr id="39" name="Object 38"/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1894864" y="6407932"/>
                        <a:ext cx="393700" cy="3635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40" name="Straight Connector 39"/>
          <p:cNvCxnSpPr/>
          <p:nvPr/>
        </p:nvCxnSpPr>
        <p:spPr>
          <a:xfrm>
            <a:off x="623433" y="3766884"/>
            <a:ext cx="0" cy="2880320"/>
          </a:xfrm>
          <a:prstGeom prst="line">
            <a:avLst/>
          </a:prstGeom>
          <a:ln w="349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 flipH="1">
            <a:off x="281017" y="2545111"/>
            <a:ext cx="3520008" cy="8384"/>
          </a:xfrm>
          <a:prstGeom prst="line">
            <a:avLst/>
          </a:prstGeom>
          <a:ln w="349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>
            <a:stCxn id="45" idx="3"/>
          </p:cNvCxnSpPr>
          <p:nvPr/>
        </p:nvCxnSpPr>
        <p:spPr>
          <a:xfrm flipH="1">
            <a:off x="641057" y="1124585"/>
            <a:ext cx="586609" cy="1428910"/>
          </a:xfrm>
          <a:prstGeom prst="line">
            <a:avLst/>
          </a:prstGeom>
          <a:ln w="349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>
            <a:off x="3006578" y="1116201"/>
            <a:ext cx="586609" cy="1428910"/>
          </a:xfrm>
          <a:prstGeom prst="line">
            <a:avLst/>
          </a:prstGeom>
          <a:ln w="349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 flipH="1">
            <a:off x="1272033" y="1098311"/>
            <a:ext cx="1709284" cy="0"/>
          </a:xfrm>
          <a:prstGeom prst="line">
            <a:avLst/>
          </a:prstGeom>
          <a:ln w="349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Oval 44"/>
          <p:cNvSpPr/>
          <p:nvPr/>
        </p:nvSpPr>
        <p:spPr>
          <a:xfrm>
            <a:off x="1217121" y="1063122"/>
            <a:ext cx="72008" cy="7200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46" name="Oval 45"/>
          <p:cNvSpPr/>
          <p:nvPr/>
        </p:nvSpPr>
        <p:spPr>
          <a:xfrm>
            <a:off x="2945313" y="1063122"/>
            <a:ext cx="72008" cy="7200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cxnSp>
        <p:nvCxnSpPr>
          <p:cNvPr id="49" name="Straight Connector 48"/>
          <p:cNvCxnSpPr>
            <a:stCxn id="46" idx="3"/>
          </p:cNvCxnSpPr>
          <p:nvPr/>
        </p:nvCxnSpPr>
        <p:spPr>
          <a:xfrm flipH="1">
            <a:off x="641057" y="1124585"/>
            <a:ext cx="2314801" cy="1428910"/>
          </a:xfrm>
          <a:prstGeom prst="line">
            <a:avLst/>
          </a:prstGeom>
          <a:ln w="349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/>
          <p:cNvCxnSpPr>
            <a:endCxn id="45" idx="5"/>
          </p:cNvCxnSpPr>
          <p:nvPr/>
        </p:nvCxnSpPr>
        <p:spPr>
          <a:xfrm flipH="1" flipV="1">
            <a:off x="1278584" y="1124585"/>
            <a:ext cx="2314603" cy="1412142"/>
          </a:xfrm>
          <a:prstGeom prst="line">
            <a:avLst/>
          </a:prstGeom>
          <a:ln w="349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Isosceles Triangle 52"/>
          <p:cNvSpPr/>
          <p:nvPr/>
        </p:nvSpPr>
        <p:spPr>
          <a:xfrm rot="14878822">
            <a:off x="2080911" y="1504722"/>
            <a:ext cx="1481784" cy="981321"/>
          </a:xfrm>
          <a:prstGeom prst="triangle">
            <a:avLst>
              <a:gd name="adj" fmla="val 88576"/>
            </a:avLst>
          </a:prstGeom>
          <a:solidFill>
            <a:srgbClr val="00B0F0">
              <a:alpha val="47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54" name="Isosceles Triangle 53"/>
          <p:cNvSpPr/>
          <p:nvPr/>
        </p:nvSpPr>
        <p:spPr>
          <a:xfrm rot="6721178" flipH="1">
            <a:off x="679306" y="1507256"/>
            <a:ext cx="1481784" cy="981321"/>
          </a:xfrm>
          <a:prstGeom prst="triangle">
            <a:avLst>
              <a:gd name="adj" fmla="val 88576"/>
            </a:avLst>
          </a:prstGeom>
          <a:solidFill>
            <a:srgbClr val="00B0F0">
              <a:alpha val="47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graphicFrame>
        <p:nvGraphicFramePr>
          <p:cNvPr id="55" name="Object 54"/>
          <p:cNvGraphicFramePr>
            <a:graphicFrameLocks noChangeAspect="1"/>
          </p:cNvGraphicFramePr>
          <p:nvPr/>
        </p:nvGraphicFramePr>
        <p:xfrm>
          <a:off x="1934658" y="1087791"/>
          <a:ext cx="429802" cy="48960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10" name="Equation" r:id="rId17" imgW="177480" imgH="203040" progId="Equation.DSMT4">
                  <p:embed/>
                </p:oleObj>
              </mc:Choice>
              <mc:Fallback>
                <p:oleObj name="Equation" r:id="rId17" imgW="177480" imgH="203040" progId="Equation.DSMT4">
                  <p:embed/>
                  <p:pic>
                    <p:nvPicPr>
                      <p:cNvPr id="55" name="Object 54"/>
                      <p:cNvPicPr/>
                      <p:nvPr/>
                    </p:nvPicPr>
                    <p:blipFill>
                      <a:blip r:embed="rId18"/>
                      <a:stretch>
                        <a:fillRect/>
                      </a:stretch>
                    </p:blipFill>
                    <p:spPr>
                      <a:xfrm>
                        <a:off x="1934658" y="1087791"/>
                        <a:ext cx="429802" cy="48960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6" name="Object 55"/>
          <p:cNvGraphicFramePr>
            <a:graphicFrameLocks noChangeAspect="1"/>
          </p:cNvGraphicFramePr>
          <p:nvPr/>
        </p:nvGraphicFramePr>
        <p:xfrm>
          <a:off x="1896053" y="1885861"/>
          <a:ext cx="460375" cy="5508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11" name="Equation" r:id="rId19" imgW="190440" imgH="228600" progId="Equation.DSMT4">
                  <p:embed/>
                </p:oleObj>
              </mc:Choice>
              <mc:Fallback>
                <p:oleObj name="Equation" r:id="rId19" imgW="190440" imgH="228600" progId="Equation.DSMT4">
                  <p:embed/>
                  <p:pic>
                    <p:nvPicPr>
                      <p:cNvPr id="56" name="Object 55"/>
                      <p:cNvPicPr/>
                      <p:nvPr/>
                    </p:nvPicPr>
                    <p:blipFill>
                      <a:blip r:embed="rId20"/>
                      <a:stretch>
                        <a:fillRect/>
                      </a:stretch>
                    </p:blipFill>
                    <p:spPr>
                      <a:xfrm>
                        <a:off x="1896053" y="1885861"/>
                        <a:ext cx="460375" cy="5508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7" name="Object 56"/>
          <p:cNvGraphicFramePr>
            <a:graphicFrameLocks noChangeAspect="1"/>
          </p:cNvGraphicFramePr>
          <p:nvPr/>
        </p:nvGraphicFramePr>
        <p:xfrm>
          <a:off x="2551199" y="1533082"/>
          <a:ext cx="460375" cy="396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12" name="Equation" r:id="rId21" imgW="190440" imgH="164880" progId="Equation.DSMT4">
                  <p:embed/>
                </p:oleObj>
              </mc:Choice>
              <mc:Fallback>
                <p:oleObj name="Equation" r:id="rId21" imgW="190440" imgH="164880" progId="Equation.DSMT4">
                  <p:embed/>
                  <p:pic>
                    <p:nvPicPr>
                      <p:cNvPr id="57" name="Object 56"/>
                      <p:cNvPicPr/>
                      <p:nvPr/>
                    </p:nvPicPr>
                    <p:blipFill>
                      <a:blip r:embed="rId22"/>
                      <a:stretch>
                        <a:fillRect/>
                      </a:stretch>
                    </p:blipFill>
                    <p:spPr>
                      <a:xfrm>
                        <a:off x="2551199" y="1533082"/>
                        <a:ext cx="460375" cy="3968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8" name="Object 57"/>
          <p:cNvGraphicFramePr>
            <a:graphicFrameLocks noChangeAspect="1"/>
          </p:cNvGraphicFramePr>
          <p:nvPr/>
        </p:nvGraphicFramePr>
        <p:xfrm>
          <a:off x="1172386" y="1544038"/>
          <a:ext cx="460375" cy="396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13" name="Equation" r:id="rId23" imgW="190440" imgH="164880" progId="Equation.DSMT4">
                  <p:embed/>
                </p:oleObj>
              </mc:Choice>
              <mc:Fallback>
                <p:oleObj name="Equation" r:id="rId23" imgW="190440" imgH="164880" progId="Equation.DSMT4">
                  <p:embed/>
                  <p:pic>
                    <p:nvPicPr>
                      <p:cNvPr id="58" name="Object 57"/>
                      <p:cNvPicPr/>
                      <p:nvPr/>
                    </p:nvPicPr>
                    <p:blipFill>
                      <a:blip r:embed="rId24"/>
                      <a:stretch>
                        <a:fillRect/>
                      </a:stretch>
                    </p:blipFill>
                    <p:spPr>
                      <a:xfrm>
                        <a:off x="1172386" y="1544038"/>
                        <a:ext cx="460375" cy="3968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9" name="Object 58"/>
          <p:cNvGraphicFramePr>
            <a:graphicFrameLocks noChangeAspect="1"/>
          </p:cNvGraphicFramePr>
          <p:nvPr/>
        </p:nvGraphicFramePr>
        <p:xfrm>
          <a:off x="3837600" y="1039964"/>
          <a:ext cx="4799394" cy="49311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14" name="Equation" r:id="rId25" imgW="2222280" imgH="228600" progId="Equation.DSMT4">
                  <p:embed/>
                </p:oleObj>
              </mc:Choice>
              <mc:Fallback>
                <p:oleObj name="Equation" r:id="rId25" imgW="2222280" imgH="228600" progId="Equation.DSMT4">
                  <p:embed/>
                  <p:pic>
                    <p:nvPicPr>
                      <p:cNvPr id="59" name="Object 58"/>
                      <p:cNvPicPr/>
                      <p:nvPr/>
                    </p:nvPicPr>
                    <p:blipFill>
                      <a:blip r:embed="rId26"/>
                      <a:stretch>
                        <a:fillRect/>
                      </a:stretch>
                    </p:blipFill>
                    <p:spPr>
                      <a:xfrm>
                        <a:off x="3837600" y="1039964"/>
                        <a:ext cx="4799394" cy="49311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" name="Object 60"/>
          <p:cNvGraphicFramePr>
            <a:graphicFrameLocks noChangeAspect="1"/>
          </p:cNvGraphicFramePr>
          <p:nvPr/>
        </p:nvGraphicFramePr>
        <p:xfrm>
          <a:off x="3520278" y="1631439"/>
          <a:ext cx="1130240" cy="70867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15" name="Equation" r:id="rId27" imgW="685800" imgH="431640" progId="Equation.DSMT4">
                  <p:embed/>
                </p:oleObj>
              </mc:Choice>
              <mc:Fallback>
                <p:oleObj name="Equation" r:id="rId27" imgW="685800" imgH="431640" progId="Equation.DSMT4">
                  <p:embed/>
                  <p:pic>
                    <p:nvPicPr>
                      <p:cNvPr id="61" name="Object 60"/>
                      <p:cNvPicPr/>
                      <p:nvPr/>
                    </p:nvPicPr>
                    <p:blipFill>
                      <a:blip r:embed="rId28"/>
                      <a:stretch>
                        <a:fillRect/>
                      </a:stretch>
                    </p:blipFill>
                    <p:spPr>
                      <a:xfrm>
                        <a:off x="3520278" y="1631439"/>
                        <a:ext cx="1130240" cy="70867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2" name="Object 61"/>
          <p:cNvGraphicFramePr>
            <a:graphicFrameLocks noChangeAspect="1"/>
          </p:cNvGraphicFramePr>
          <p:nvPr/>
        </p:nvGraphicFramePr>
        <p:xfrm>
          <a:off x="4650518" y="1640209"/>
          <a:ext cx="1130240" cy="70867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16" name="Equation" r:id="rId29" imgW="685800" imgH="431640" progId="Equation.DSMT4">
                  <p:embed/>
                </p:oleObj>
              </mc:Choice>
              <mc:Fallback>
                <p:oleObj name="Equation" r:id="rId29" imgW="685800" imgH="431640" progId="Equation.DSMT4">
                  <p:embed/>
                  <p:pic>
                    <p:nvPicPr>
                      <p:cNvPr id="62" name="Object 61"/>
                      <p:cNvPicPr/>
                      <p:nvPr/>
                    </p:nvPicPr>
                    <p:blipFill>
                      <a:blip r:embed="rId30"/>
                      <a:stretch>
                        <a:fillRect/>
                      </a:stretch>
                    </p:blipFill>
                    <p:spPr>
                      <a:xfrm>
                        <a:off x="4650518" y="1640209"/>
                        <a:ext cx="1130240" cy="70867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3" name="Object 62"/>
          <p:cNvGraphicFramePr>
            <a:graphicFrameLocks noChangeAspect="1"/>
          </p:cNvGraphicFramePr>
          <p:nvPr/>
        </p:nvGraphicFramePr>
        <p:xfrm>
          <a:off x="5866928" y="1799481"/>
          <a:ext cx="649288" cy="333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17" name="Equation" r:id="rId31" imgW="393480" imgH="203040" progId="Equation.DSMT4">
                  <p:embed/>
                </p:oleObj>
              </mc:Choice>
              <mc:Fallback>
                <p:oleObj name="Equation" r:id="rId31" imgW="393480" imgH="203040" progId="Equation.DSMT4">
                  <p:embed/>
                  <p:pic>
                    <p:nvPicPr>
                      <p:cNvPr id="63" name="Object 62"/>
                      <p:cNvPicPr/>
                      <p:nvPr/>
                    </p:nvPicPr>
                    <p:blipFill>
                      <a:blip r:embed="rId32"/>
                      <a:stretch>
                        <a:fillRect/>
                      </a:stretch>
                    </p:blipFill>
                    <p:spPr>
                      <a:xfrm>
                        <a:off x="5866928" y="1799481"/>
                        <a:ext cx="649288" cy="3333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4" name="Object 63"/>
          <p:cNvGraphicFramePr>
            <a:graphicFrameLocks noChangeAspect="1"/>
          </p:cNvGraphicFramePr>
          <p:nvPr/>
        </p:nvGraphicFramePr>
        <p:xfrm>
          <a:off x="6427614" y="1628800"/>
          <a:ext cx="1528762" cy="7096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18" name="Equation" r:id="rId33" imgW="927000" imgH="431640" progId="Equation.DSMT4">
                  <p:embed/>
                </p:oleObj>
              </mc:Choice>
              <mc:Fallback>
                <p:oleObj name="Equation" r:id="rId33" imgW="927000" imgH="431640" progId="Equation.DSMT4">
                  <p:embed/>
                  <p:pic>
                    <p:nvPicPr>
                      <p:cNvPr id="64" name="Object 63"/>
                      <p:cNvPicPr/>
                      <p:nvPr/>
                    </p:nvPicPr>
                    <p:blipFill>
                      <a:blip r:embed="rId34"/>
                      <a:stretch>
                        <a:fillRect/>
                      </a:stretch>
                    </p:blipFill>
                    <p:spPr>
                      <a:xfrm>
                        <a:off x="6427614" y="1628800"/>
                        <a:ext cx="1528762" cy="7096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5" name="Object 64"/>
          <p:cNvGraphicFramePr>
            <a:graphicFrameLocks noChangeAspect="1"/>
          </p:cNvGraphicFramePr>
          <p:nvPr/>
        </p:nvGraphicFramePr>
        <p:xfrm>
          <a:off x="4100056" y="2489843"/>
          <a:ext cx="1130240" cy="70867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19" name="Equation" r:id="rId35" imgW="685800" imgH="431640" progId="Equation.DSMT4">
                  <p:embed/>
                </p:oleObj>
              </mc:Choice>
              <mc:Fallback>
                <p:oleObj name="Equation" r:id="rId35" imgW="685800" imgH="431640" progId="Equation.DSMT4">
                  <p:embed/>
                  <p:pic>
                    <p:nvPicPr>
                      <p:cNvPr id="65" name="Object 64"/>
                      <p:cNvPicPr/>
                      <p:nvPr/>
                    </p:nvPicPr>
                    <p:blipFill>
                      <a:blip r:embed="rId36"/>
                      <a:stretch>
                        <a:fillRect/>
                      </a:stretch>
                    </p:blipFill>
                    <p:spPr>
                      <a:xfrm>
                        <a:off x="4100056" y="2489843"/>
                        <a:ext cx="1130240" cy="70867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6" name="Right Brace 65"/>
          <p:cNvSpPr/>
          <p:nvPr/>
        </p:nvSpPr>
        <p:spPr>
          <a:xfrm rot="5400000">
            <a:off x="4413817" y="1284912"/>
            <a:ext cx="311732" cy="2030464"/>
          </a:xfrm>
          <a:prstGeom prst="rightBrace">
            <a:avLst>
              <a:gd name="adj1" fmla="val 73184"/>
              <a:gd name="adj2" fmla="val 50000"/>
            </a:avLst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graphicFrame>
        <p:nvGraphicFramePr>
          <p:cNvPr id="67" name="Object 66"/>
          <p:cNvGraphicFramePr>
            <a:graphicFrameLocks noChangeAspect="1"/>
          </p:cNvGraphicFramePr>
          <p:nvPr/>
        </p:nvGraphicFramePr>
        <p:xfrm>
          <a:off x="5292080" y="2686261"/>
          <a:ext cx="649288" cy="333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20" name="Equation" r:id="rId37" imgW="393480" imgH="203040" progId="Equation.DSMT4">
                  <p:embed/>
                </p:oleObj>
              </mc:Choice>
              <mc:Fallback>
                <p:oleObj name="Equation" r:id="rId37" imgW="393480" imgH="203040" progId="Equation.DSMT4">
                  <p:embed/>
                  <p:pic>
                    <p:nvPicPr>
                      <p:cNvPr id="67" name="Object 66"/>
                      <p:cNvPicPr/>
                      <p:nvPr/>
                    </p:nvPicPr>
                    <p:blipFill>
                      <a:blip r:embed="rId38"/>
                      <a:stretch>
                        <a:fillRect/>
                      </a:stretch>
                    </p:blipFill>
                    <p:spPr>
                      <a:xfrm>
                        <a:off x="5292080" y="2686261"/>
                        <a:ext cx="649288" cy="3333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8" name="Object 67"/>
          <p:cNvGraphicFramePr>
            <a:graphicFrameLocks noChangeAspect="1"/>
          </p:cNvGraphicFramePr>
          <p:nvPr/>
        </p:nvGraphicFramePr>
        <p:xfrm>
          <a:off x="6003152" y="2521915"/>
          <a:ext cx="796925" cy="644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21" name="Equation" r:id="rId39" imgW="482400" imgH="393480" progId="Equation.DSMT4">
                  <p:embed/>
                </p:oleObj>
              </mc:Choice>
              <mc:Fallback>
                <p:oleObj name="Equation" r:id="rId39" imgW="482400" imgH="393480" progId="Equation.DSMT4">
                  <p:embed/>
                  <p:pic>
                    <p:nvPicPr>
                      <p:cNvPr id="68" name="Object 67"/>
                      <p:cNvPicPr/>
                      <p:nvPr/>
                    </p:nvPicPr>
                    <p:blipFill>
                      <a:blip r:embed="rId40"/>
                      <a:stretch>
                        <a:fillRect/>
                      </a:stretch>
                    </p:blipFill>
                    <p:spPr>
                      <a:xfrm>
                        <a:off x="6003152" y="2521915"/>
                        <a:ext cx="796925" cy="6445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9" name="Object 68"/>
          <p:cNvGraphicFramePr>
            <a:graphicFrameLocks noChangeAspect="1"/>
          </p:cNvGraphicFramePr>
          <p:nvPr/>
        </p:nvGraphicFramePr>
        <p:xfrm>
          <a:off x="5292080" y="3492745"/>
          <a:ext cx="649288" cy="333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22" name="Equation" r:id="rId41" imgW="393480" imgH="203040" progId="Equation.DSMT4">
                  <p:embed/>
                </p:oleObj>
              </mc:Choice>
              <mc:Fallback>
                <p:oleObj name="Equation" r:id="rId41" imgW="393480" imgH="203040" progId="Equation.DSMT4">
                  <p:embed/>
                  <p:pic>
                    <p:nvPicPr>
                      <p:cNvPr id="69" name="Object 68"/>
                      <p:cNvPicPr/>
                      <p:nvPr/>
                    </p:nvPicPr>
                    <p:blipFill>
                      <a:blip r:embed="rId42"/>
                      <a:stretch>
                        <a:fillRect/>
                      </a:stretch>
                    </p:blipFill>
                    <p:spPr>
                      <a:xfrm>
                        <a:off x="5292080" y="3492745"/>
                        <a:ext cx="649288" cy="3333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0" name="Object 69"/>
          <p:cNvGraphicFramePr>
            <a:graphicFrameLocks noChangeAspect="1"/>
          </p:cNvGraphicFramePr>
          <p:nvPr/>
        </p:nvGraphicFramePr>
        <p:xfrm>
          <a:off x="5945994" y="3336375"/>
          <a:ext cx="1633538" cy="646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23" name="Equation" r:id="rId43" imgW="990360" imgH="393480" progId="Equation.DSMT4">
                  <p:embed/>
                </p:oleObj>
              </mc:Choice>
              <mc:Fallback>
                <p:oleObj name="Equation" r:id="rId43" imgW="990360" imgH="393480" progId="Equation.DSMT4">
                  <p:embed/>
                  <p:pic>
                    <p:nvPicPr>
                      <p:cNvPr id="70" name="Object 69"/>
                      <p:cNvPicPr/>
                      <p:nvPr/>
                    </p:nvPicPr>
                    <p:blipFill>
                      <a:blip r:embed="rId44"/>
                      <a:stretch>
                        <a:fillRect/>
                      </a:stretch>
                    </p:blipFill>
                    <p:spPr>
                      <a:xfrm>
                        <a:off x="5945994" y="3336375"/>
                        <a:ext cx="1633538" cy="6461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" name="Object 70"/>
          <p:cNvGraphicFramePr>
            <a:graphicFrameLocks noChangeAspect="1"/>
          </p:cNvGraphicFramePr>
          <p:nvPr/>
        </p:nvGraphicFramePr>
        <p:xfrm>
          <a:off x="7536705" y="3364620"/>
          <a:ext cx="1071512" cy="49516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24" name="Equation" r:id="rId45" imgW="380880" imgH="177480" progId="Equation.DSMT4">
                  <p:embed/>
                </p:oleObj>
              </mc:Choice>
              <mc:Fallback>
                <p:oleObj name="Equation" r:id="rId45" imgW="380880" imgH="177480" progId="Equation.DSMT4">
                  <p:embed/>
                  <p:pic>
                    <p:nvPicPr>
                      <p:cNvPr id="71" name="Object 70"/>
                      <p:cNvPicPr/>
                      <p:nvPr/>
                    </p:nvPicPr>
                    <p:blipFill>
                      <a:blip r:embed="rId46"/>
                      <a:stretch>
                        <a:fillRect/>
                      </a:stretch>
                    </p:blipFill>
                    <p:spPr>
                      <a:xfrm>
                        <a:off x="7536705" y="3364620"/>
                        <a:ext cx="1071512" cy="49516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2" name="Object 71"/>
          <p:cNvGraphicFramePr>
            <a:graphicFrameLocks noChangeAspect="1"/>
          </p:cNvGraphicFramePr>
          <p:nvPr/>
        </p:nvGraphicFramePr>
        <p:xfrm>
          <a:off x="4123808" y="4415104"/>
          <a:ext cx="1106488" cy="565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25" name="Equation" r:id="rId47" imgW="393480" imgH="203040" progId="Equation.DSMT4">
                  <p:embed/>
                </p:oleObj>
              </mc:Choice>
              <mc:Fallback>
                <p:oleObj name="Equation" r:id="rId47" imgW="393480" imgH="203040" progId="Equation.DSMT4">
                  <p:embed/>
                  <p:pic>
                    <p:nvPicPr>
                      <p:cNvPr id="72" name="Object 71"/>
                      <p:cNvPicPr/>
                      <p:nvPr/>
                    </p:nvPicPr>
                    <p:blipFill>
                      <a:blip r:embed="rId48"/>
                      <a:stretch>
                        <a:fillRect/>
                      </a:stretch>
                    </p:blipFill>
                    <p:spPr>
                      <a:xfrm>
                        <a:off x="4123808" y="4415104"/>
                        <a:ext cx="1106488" cy="5651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" name="Object 51"/>
          <p:cNvGraphicFramePr>
            <a:graphicFrameLocks noChangeAspect="1"/>
          </p:cNvGraphicFramePr>
          <p:nvPr/>
        </p:nvGraphicFramePr>
        <p:xfrm>
          <a:off x="5664613" y="4385298"/>
          <a:ext cx="498475" cy="565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26" name="Equation" r:id="rId49" imgW="177480" imgH="203040" progId="Equation.DSMT4">
                  <p:embed/>
                </p:oleObj>
              </mc:Choice>
              <mc:Fallback>
                <p:oleObj name="Equation" r:id="rId49" imgW="177480" imgH="203040" progId="Equation.DSMT4">
                  <p:embed/>
                  <p:pic>
                    <p:nvPicPr>
                      <p:cNvPr id="52" name="Object 51"/>
                      <p:cNvPicPr/>
                      <p:nvPr/>
                    </p:nvPicPr>
                    <p:blipFill>
                      <a:blip r:embed="rId50"/>
                      <a:stretch>
                        <a:fillRect/>
                      </a:stretch>
                    </p:blipFill>
                    <p:spPr>
                      <a:xfrm>
                        <a:off x="5664613" y="4385298"/>
                        <a:ext cx="498475" cy="5651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0" name="Object 59"/>
          <p:cNvGraphicFramePr>
            <a:graphicFrameLocks noChangeAspect="1"/>
          </p:cNvGraphicFramePr>
          <p:nvPr/>
        </p:nvGraphicFramePr>
        <p:xfrm>
          <a:off x="6045190" y="4379385"/>
          <a:ext cx="534987" cy="636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27" name="Equation" r:id="rId51" imgW="190440" imgH="228600" progId="Equation.DSMT4">
                  <p:embed/>
                </p:oleObj>
              </mc:Choice>
              <mc:Fallback>
                <p:oleObj name="Equation" r:id="rId51" imgW="190440" imgH="228600" progId="Equation.DSMT4">
                  <p:embed/>
                  <p:pic>
                    <p:nvPicPr>
                      <p:cNvPr id="60" name="Object 59"/>
                      <p:cNvPicPr/>
                      <p:nvPr/>
                    </p:nvPicPr>
                    <p:blipFill>
                      <a:blip r:embed="rId52"/>
                      <a:stretch>
                        <a:fillRect/>
                      </a:stretch>
                    </p:blipFill>
                    <p:spPr>
                      <a:xfrm>
                        <a:off x="6045190" y="4379385"/>
                        <a:ext cx="534987" cy="636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3" name="Object 72"/>
          <p:cNvGraphicFramePr>
            <a:graphicFrameLocks noChangeAspect="1"/>
          </p:cNvGraphicFramePr>
          <p:nvPr/>
        </p:nvGraphicFramePr>
        <p:xfrm>
          <a:off x="5458229" y="4347528"/>
          <a:ext cx="1305842" cy="601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28" name="Equation" r:id="rId53" imgW="520560" imgH="215640" progId="Equation.DSMT4">
                  <p:embed/>
                </p:oleObj>
              </mc:Choice>
              <mc:Fallback>
                <p:oleObj name="Equation" r:id="rId53" imgW="520560" imgH="215640" progId="Equation.DSMT4">
                  <p:embed/>
                  <p:pic>
                    <p:nvPicPr>
                      <p:cNvPr id="73" name="Object 72"/>
                      <p:cNvPicPr/>
                      <p:nvPr/>
                    </p:nvPicPr>
                    <p:blipFill>
                      <a:blip r:embed="rId54"/>
                      <a:stretch>
                        <a:fillRect/>
                      </a:stretch>
                    </p:blipFill>
                    <p:spPr>
                      <a:xfrm>
                        <a:off x="5458229" y="4347528"/>
                        <a:ext cx="1305842" cy="6016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7" name="Object 76"/>
          <p:cNvGraphicFramePr>
            <a:graphicFrameLocks noChangeAspect="1"/>
          </p:cNvGraphicFramePr>
          <p:nvPr/>
        </p:nvGraphicFramePr>
        <p:xfrm>
          <a:off x="5189017" y="4437112"/>
          <a:ext cx="319087" cy="460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29" name="Equation" r:id="rId55" imgW="126720" imgH="164880" progId="Equation.DSMT4">
                  <p:embed/>
                </p:oleObj>
              </mc:Choice>
              <mc:Fallback>
                <p:oleObj name="Equation" r:id="rId55" imgW="126720" imgH="164880" progId="Equation.DSMT4">
                  <p:embed/>
                  <p:pic>
                    <p:nvPicPr>
                      <p:cNvPr id="77" name="Object 76"/>
                      <p:cNvPicPr/>
                      <p:nvPr/>
                    </p:nvPicPr>
                    <p:blipFill>
                      <a:blip r:embed="rId56"/>
                      <a:stretch>
                        <a:fillRect/>
                      </a:stretch>
                    </p:blipFill>
                    <p:spPr>
                      <a:xfrm>
                        <a:off x="5189017" y="4437112"/>
                        <a:ext cx="319087" cy="4603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8" name="Object 77"/>
          <p:cNvGraphicFramePr>
            <a:graphicFrameLocks noChangeAspect="1"/>
          </p:cNvGraphicFramePr>
          <p:nvPr/>
        </p:nvGraphicFramePr>
        <p:xfrm>
          <a:off x="5536126" y="5207044"/>
          <a:ext cx="891488" cy="74833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30" name="Equation" r:id="rId57" imgW="571320" imgH="431640" progId="Equation.DSMT4">
                  <p:embed/>
                </p:oleObj>
              </mc:Choice>
              <mc:Fallback>
                <p:oleObj name="Equation" r:id="rId57" imgW="571320" imgH="431640" progId="Equation.DSMT4">
                  <p:embed/>
                  <p:pic>
                    <p:nvPicPr>
                      <p:cNvPr id="78" name="Object 77"/>
                      <p:cNvPicPr/>
                      <p:nvPr/>
                    </p:nvPicPr>
                    <p:blipFill>
                      <a:blip r:embed="rId58"/>
                      <a:stretch>
                        <a:fillRect/>
                      </a:stretch>
                    </p:blipFill>
                    <p:spPr>
                      <a:xfrm>
                        <a:off x="5536126" y="5207044"/>
                        <a:ext cx="891488" cy="74833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9" name="Object 78"/>
          <p:cNvGraphicFramePr>
            <a:graphicFrameLocks noChangeAspect="1"/>
          </p:cNvGraphicFramePr>
          <p:nvPr/>
        </p:nvGraphicFramePr>
        <p:xfrm>
          <a:off x="6354333" y="5186007"/>
          <a:ext cx="891488" cy="74833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31" name="Equation" r:id="rId59" imgW="571320" imgH="431640" progId="Equation.DSMT4">
                  <p:embed/>
                </p:oleObj>
              </mc:Choice>
              <mc:Fallback>
                <p:oleObj name="Equation" r:id="rId59" imgW="571320" imgH="431640" progId="Equation.DSMT4">
                  <p:embed/>
                  <p:pic>
                    <p:nvPicPr>
                      <p:cNvPr id="79" name="Object 78"/>
                      <p:cNvPicPr/>
                      <p:nvPr/>
                    </p:nvPicPr>
                    <p:blipFill>
                      <a:blip r:embed="rId60"/>
                      <a:stretch>
                        <a:fillRect/>
                      </a:stretch>
                    </p:blipFill>
                    <p:spPr>
                      <a:xfrm>
                        <a:off x="6354333" y="5186007"/>
                        <a:ext cx="891488" cy="74833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0" name="Object 79"/>
          <p:cNvGraphicFramePr>
            <a:graphicFrameLocks noChangeAspect="1"/>
          </p:cNvGraphicFramePr>
          <p:nvPr/>
        </p:nvGraphicFramePr>
        <p:xfrm>
          <a:off x="5148263" y="5051425"/>
          <a:ext cx="2097087" cy="969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32" name="Equation" r:id="rId61" imgW="520560" imgH="215640" progId="Equation.DSMT4">
                  <p:embed/>
                </p:oleObj>
              </mc:Choice>
              <mc:Fallback>
                <p:oleObj name="Equation" r:id="rId61" imgW="520560" imgH="215640" progId="Equation.DSMT4">
                  <p:embed/>
                  <p:pic>
                    <p:nvPicPr>
                      <p:cNvPr id="80" name="Object 79"/>
                      <p:cNvPicPr/>
                      <p:nvPr/>
                    </p:nvPicPr>
                    <p:blipFill>
                      <a:blip r:embed="rId54"/>
                      <a:stretch>
                        <a:fillRect/>
                      </a:stretch>
                    </p:blipFill>
                    <p:spPr>
                      <a:xfrm>
                        <a:off x="5148263" y="5051425"/>
                        <a:ext cx="2097087" cy="9699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" name="Object 80"/>
          <p:cNvGraphicFramePr>
            <a:graphicFrameLocks noChangeAspect="1"/>
          </p:cNvGraphicFramePr>
          <p:nvPr/>
        </p:nvGraphicFramePr>
        <p:xfrm>
          <a:off x="7216775" y="5272881"/>
          <a:ext cx="509588" cy="460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33" name="Equation" r:id="rId62" imgW="203040" imgH="164880" progId="Equation.DSMT4">
                  <p:embed/>
                </p:oleObj>
              </mc:Choice>
              <mc:Fallback>
                <p:oleObj name="Equation" r:id="rId62" imgW="203040" imgH="164880" progId="Equation.DSMT4">
                  <p:embed/>
                  <p:pic>
                    <p:nvPicPr>
                      <p:cNvPr id="81" name="Object 80"/>
                      <p:cNvPicPr/>
                      <p:nvPr/>
                    </p:nvPicPr>
                    <p:blipFill>
                      <a:blip r:embed="rId63"/>
                      <a:stretch>
                        <a:fillRect/>
                      </a:stretch>
                    </p:blipFill>
                    <p:spPr>
                      <a:xfrm>
                        <a:off x="7216775" y="5272881"/>
                        <a:ext cx="509588" cy="4603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" name="Object 81"/>
          <p:cNvGraphicFramePr>
            <a:graphicFrameLocks noChangeAspect="1"/>
          </p:cNvGraphicFramePr>
          <p:nvPr/>
        </p:nvGraphicFramePr>
        <p:xfrm>
          <a:off x="4873108" y="5381181"/>
          <a:ext cx="357188" cy="319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34" name="Equation" r:id="rId64" imgW="126720" imgH="114120" progId="Equation.DSMT4">
                  <p:embed/>
                </p:oleObj>
              </mc:Choice>
              <mc:Fallback>
                <p:oleObj name="Equation" r:id="rId64" imgW="126720" imgH="114120" progId="Equation.DSMT4">
                  <p:embed/>
                  <p:pic>
                    <p:nvPicPr>
                      <p:cNvPr id="82" name="Object 81"/>
                      <p:cNvPicPr/>
                      <p:nvPr/>
                    </p:nvPicPr>
                    <p:blipFill>
                      <a:blip r:embed="rId65"/>
                      <a:stretch>
                        <a:fillRect/>
                      </a:stretch>
                    </p:blipFill>
                    <p:spPr>
                      <a:xfrm>
                        <a:off x="4873108" y="5381181"/>
                        <a:ext cx="357188" cy="3190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3" name="Object 82"/>
          <p:cNvGraphicFramePr>
            <a:graphicFrameLocks noChangeAspect="1"/>
          </p:cNvGraphicFramePr>
          <p:nvPr/>
        </p:nvGraphicFramePr>
        <p:xfrm>
          <a:off x="4776753" y="6084717"/>
          <a:ext cx="955675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35" name="Equation" r:id="rId66" imgW="380880" imgH="177480" progId="Equation.DSMT4">
                  <p:embed/>
                </p:oleObj>
              </mc:Choice>
              <mc:Fallback>
                <p:oleObj name="Equation" r:id="rId66" imgW="380880" imgH="177480" progId="Equation.DSMT4">
                  <p:embed/>
                  <p:pic>
                    <p:nvPicPr>
                      <p:cNvPr id="83" name="Object 82"/>
                      <p:cNvPicPr/>
                      <p:nvPr/>
                    </p:nvPicPr>
                    <p:blipFill>
                      <a:blip r:embed="rId67"/>
                      <a:stretch>
                        <a:fillRect/>
                      </a:stretch>
                    </p:blipFill>
                    <p:spPr>
                      <a:xfrm>
                        <a:off x="4776753" y="6084717"/>
                        <a:ext cx="955675" cy="4953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1372432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4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4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9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4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9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4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9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>
                      <p:stCondLst>
                        <p:cond delay="indefinite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4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9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>
                      <p:stCondLst>
                        <p:cond delay="indefinite"/>
                      </p:stCondLst>
                      <p:childTnLst>
                        <p:par>
                          <p:cTn id="141" fill="hold">
                            <p:stCondLst>
                              <p:cond delay="0"/>
                            </p:stCondLst>
                            <p:childTnLst>
                              <p:par>
                                <p:cTn id="14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4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>
                      <p:stCondLst>
                        <p:cond delay="indefinite"/>
                      </p:stCondLst>
                      <p:childTnLst>
                        <p:par>
                          <p:cTn id="146" fill="hold">
                            <p:stCondLst>
                              <p:cond delay="0"/>
                            </p:stCondLst>
                            <p:childTnLst>
                              <p:par>
                                <p:cTn id="14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9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0" fill="hold">
                      <p:stCondLst>
                        <p:cond delay="indefinite"/>
                      </p:stCondLst>
                      <p:childTnLst>
                        <p:par>
                          <p:cTn id="151" fill="hold">
                            <p:stCondLst>
                              <p:cond delay="0"/>
                            </p:stCondLst>
                            <p:childTnLst>
                              <p:par>
                                <p:cTn id="15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4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5" fill="hold">
                      <p:stCondLst>
                        <p:cond delay="indefinite"/>
                      </p:stCondLst>
                      <p:childTnLst>
                        <p:par>
                          <p:cTn id="156" fill="hold">
                            <p:stCondLst>
                              <p:cond delay="0"/>
                            </p:stCondLst>
                            <p:childTnLst>
                              <p:par>
                                <p:cTn id="15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9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0" fill="hold">
                      <p:stCondLst>
                        <p:cond delay="indefinite"/>
                      </p:stCondLst>
                      <p:childTnLst>
                        <p:par>
                          <p:cTn id="161" fill="hold">
                            <p:stCondLst>
                              <p:cond delay="0"/>
                            </p:stCondLst>
                            <p:childTnLst>
                              <p:par>
                                <p:cTn id="16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4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5" fill="hold">
                      <p:stCondLst>
                        <p:cond delay="indefinite"/>
                      </p:stCondLst>
                      <p:childTnLst>
                        <p:par>
                          <p:cTn id="166" fill="hold">
                            <p:stCondLst>
                              <p:cond delay="0"/>
                            </p:stCondLst>
                            <p:childTnLst>
                              <p:par>
                                <p:cTn id="16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9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" grpId="0" animBg="1"/>
      <p:bldP spid="46" grpId="0" animBg="1"/>
      <p:bldP spid="53" grpId="0" animBg="1"/>
      <p:bldP spid="54" grpId="0" animBg="1"/>
      <p:bldP spid="66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CA" dirty="0"/>
              <a:t>Given the rectangle and the areas of the two regions on the Right, what is the area of the Z?</a:t>
            </a:r>
          </a:p>
        </p:txBody>
      </p:sp>
      <p:sp>
        <p:nvSpPr>
          <p:cNvPr id="4" name="Rectangle 3"/>
          <p:cNvSpPr/>
          <p:nvPr/>
        </p:nvSpPr>
        <p:spPr>
          <a:xfrm>
            <a:off x="755576" y="1844824"/>
            <a:ext cx="4896544" cy="2520280"/>
          </a:xfrm>
          <a:prstGeom prst="rect">
            <a:avLst/>
          </a:prstGeom>
          <a:noFill/>
          <a:ln w="444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cxnSp>
        <p:nvCxnSpPr>
          <p:cNvPr id="6" name="Straight Connector 5"/>
          <p:cNvCxnSpPr/>
          <p:nvPr/>
        </p:nvCxnSpPr>
        <p:spPr>
          <a:xfrm flipH="1">
            <a:off x="755576" y="1844824"/>
            <a:ext cx="4896544" cy="252028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2987824" y="1844824"/>
            <a:ext cx="2664296" cy="252028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15513997"/>
              </p:ext>
            </p:extLst>
          </p:nvPr>
        </p:nvGraphicFramePr>
        <p:xfrm>
          <a:off x="3851920" y="1916832"/>
          <a:ext cx="397104" cy="51623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7" name="Equation" r:id="rId3" imgW="126720" imgH="164880" progId="Equation.DSMT4">
                  <p:embed/>
                </p:oleObj>
              </mc:Choice>
              <mc:Fallback>
                <p:oleObj name="Equation" r:id="rId3" imgW="126720" imgH="164880" progId="Equation.DSMT4">
                  <p:embed/>
                  <p:pic>
                    <p:nvPicPr>
                      <p:cNvPr id="10" name="Object 9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851920" y="1916832"/>
                        <a:ext cx="397104" cy="51623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24648383"/>
              </p:ext>
            </p:extLst>
          </p:nvPr>
        </p:nvGraphicFramePr>
        <p:xfrm>
          <a:off x="4788024" y="2780928"/>
          <a:ext cx="358775" cy="5572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8" name="Equation" r:id="rId5" imgW="114120" imgH="177480" progId="Equation.DSMT4">
                  <p:embed/>
                </p:oleObj>
              </mc:Choice>
              <mc:Fallback>
                <p:oleObj name="Equation" r:id="rId5" imgW="114120" imgH="177480" progId="Equation.DSMT4">
                  <p:embed/>
                  <p:pic>
                    <p:nvPicPr>
                      <p:cNvPr id="11" name="Object 10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4788024" y="2780928"/>
                        <a:ext cx="358775" cy="5572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70481871"/>
              </p:ext>
            </p:extLst>
          </p:nvPr>
        </p:nvGraphicFramePr>
        <p:xfrm>
          <a:off x="1403648" y="2564904"/>
          <a:ext cx="1195387" cy="557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9" name="Equation" r:id="rId7" imgW="380880" imgH="177480" progId="Equation.DSMT4">
                  <p:embed/>
                </p:oleObj>
              </mc:Choice>
              <mc:Fallback>
                <p:oleObj name="Equation" r:id="rId7" imgW="380880" imgH="177480" progId="Equation.DSMT4">
                  <p:embed/>
                  <p:pic>
                    <p:nvPicPr>
                      <p:cNvPr id="12" name="Object 11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403648" y="2564904"/>
                        <a:ext cx="1195387" cy="5572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65689684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79512" y="116632"/>
            <a:ext cx="8784976" cy="1036712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CA"/>
              <a:t>Given that AB = 21, AC = 22, BC =20.  A circle is inscribed in the triangle and a line DE is drawn so that it crosses the center of the circle and is parallel to BC.  What is the length of DE?  </a:t>
            </a:r>
          </a:p>
        </p:txBody>
      </p:sp>
      <p:sp>
        <p:nvSpPr>
          <p:cNvPr id="4" name="Isosceles Triangle 3"/>
          <p:cNvSpPr/>
          <p:nvPr/>
        </p:nvSpPr>
        <p:spPr>
          <a:xfrm>
            <a:off x="409501" y="1370039"/>
            <a:ext cx="3672408" cy="3312368"/>
          </a:xfrm>
          <a:prstGeom prst="triangle">
            <a:avLst>
              <a:gd name="adj" fmla="val 70323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5" name="Oval 4"/>
          <p:cNvSpPr>
            <a:spLocks noChangeAspect="1"/>
          </p:cNvSpPr>
          <p:nvPr/>
        </p:nvSpPr>
        <p:spPr>
          <a:xfrm>
            <a:off x="1525861" y="2558407"/>
            <a:ext cx="2124000" cy="21240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6" name="Oval 5"/>
          <p:cNvSpPr>
            <a:spLocks noChangeAspect="1"/>
          </p:cNvSpPr>
          <p:nvPr/>
        </p:nvSpPr>
        <p:spPr>
          <a:xfrm>
            <a:off x="2551861" y="3584407"/>
            <a:ext cx="72000" cy="72000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cxnSp>
        <p:nvCxnSpPr>
          <p:cNvPr id="7" name="Straight Connector 6"/>
          <p:cNvCxnSpPr/>
          <p:nvPr/>
        </p:nvCxnSpPr>
        <p:spPr>
          <a:xfrm>
            <a:off x="1237869" y="3617000"/>
            <a:ext cx="2484000" cy="0"/>
          </a:xfrm>
          <a:prstGeom prst="line">
            <a:avLst/>
          </a:prstGeom>
          <a:ln w="31750">
            <a:solidFill>
              <a:schemeClr val="tx1"/>
            </a:solidFill>
            <a:headEnd type="none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51809774"/>
              </p:ext>
            </p:extLst>
          </p:nvPr>
        </p:nvGraphicFramePr>
        <p:xfrm>
          <a:off x="962576" y="3376093"/>
          <a:ext cx="298202" cy="29820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41" name="Equation" r:id="rId3" imgW="164880" imgH="164880" progId="Equation.DSMT4">
                  <p:embed/>
                </p:oleObj>
              </mc:Choice>
              <mc:Fallback>
                <p:oleObj name="Equation" r:id="rId3" imgW="164880" imgH="164880" progId="Equation.DSMT4">
                  <p:embed/>
                  <p:pic>
                    <p:nvPicPr>
                      <p:cNvPr id="8" name="Object 7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962576" y="3376093"/>
                        <a:ext cx="298202" cy="29820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85855341"/>
              </p:ext>
            </p:extLst>
          </p:nvPr>
        </p:nvGraphicFramePr>
        <p:xfrm>
          <a:off x="3796204" y="3435182"/>
          <a:ext cx="274637" cy="298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42" name="Equation" r:id="rId5" imgW="152280" imgH="164880" progId="Equation.DSMT4">
                  <p:embed/>
                </p:oleObj>
              </mc:Choice>
              <mc:Fallback>
                <p:oleObj name="Equation" r:id="rId5" imgW="152280" imgH="164880" progId="Equation.DSMT4">
                  <p:embed/>
                  <p:pic>
                    <p:nvPicPr>
                      <p:cNvPr id="9" name="Object 8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3796204" y="3435182"/>
                        <a:ext cx="274637" cy="2984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12082760"/>
              </p:ext>
            </p:extLst>
          </p:nvPr>
        </p:nvGraphicFramePr>
        <p:xfrm>
          <a:off x="107504" y="4525096"/>
          <a:ext cx="274637" cy="298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43" name="Equation" r:id="rId7" imgW="152280" imgH="164880" progId="Equation.DSMT4">
                  <p:embed/>
                </p:oleObj>
              </mc:Choice>
              <mc:Fallback>
                <p:oleObj name="Equation" r:id="rId7" imgW="152280" imgH="164880" progId="Equation.DSMT4">
                  <p:embed/>
                  <p:pic>
                    <p:nvPicPr>
                      <p:cNvPr id="10" name="Object 9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07504" y="4525096"/>
                        <a:ext cx="274637" cy="2984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93481846"/>
              </p:ext>
            </p:extLst>
          </p:nvPr>
        </p:nvGraphicFramePr>
        <p:xfrm>
          <a:off x="4072355" y="4525096"/>
          <a:ext cx="274637" cy="320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44" name="Equation" r:id="rId9" imgW="152280" imgH="177480" progId="Equation.DSMT4">
                  <p:embed/>
                </p:oleObj>
              </mc:Choice>
              <mc:Fallback>
                <p:oleObj name="Equation" r:id="rId9" imgW="152280" imgH="177480" progId="Equation.DSMT4">
                  <p:embed/>
                  <p:pic>
                    <p:nvPicPr>
                      <p:cNvPr id="11" name="Object 10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4072355" y="4525096"/>
                        <a:ext cx="274637" cy="3206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13167717"/>
              </p:ext>
            </p:extLst>
          </p:nvPr>
        </p:nvGraphicFramePr>
        <p:xfrm>
          <a:off x="2857773" y="1052736"/>
          <a:ext cx="274637" cy="2968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45" name="Equation" r:id="rId11" imgW="152280" imgH="164880" progId="Equation.DSMT4">
                  <p:embed/>
                </p:oleObj>
              </mc:Choice>
              <mc:Fallback>
                <p:oleObj name="Equation" r:id="rId11" imgW="152280" imgH="164880" progId="Equation.DSMT4">
                  <p:embed/>
                  <p:pic>
                    <p:nvPicPr>
                      <p:cNvPr id="12" name="Object 11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2857773" y="1052736"/>
                        <a:ext cx="274637" cy="2968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30226681"/>
              </p:ext>
            </p:extLst>
          </p:nvPr>
        </p:nvGraphicFramePr>
        <p:xfrm>
          <a:off x="1093114" y="2502860"/>
          <a:ext cx="662940" cy="57129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46" name="Equation" r:id="rId13" imgW="190440" imgH="164880" progId="Equation.DSMT4">
                  <p:embed/>
                </p:oleObj>
              </mc:Choice>
              <mc:Fallback>
                <p:oleObj name="Equation" r:id="rId13" imgW="190440" imgH="164880" progId="Equation.DSMT4">
                  <p:embed/>
                  <p:pic>
                    <p:nvPicPr>
                      <p:cNvPr id="13" name="Object 12"/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1093114" y="2502860"/>
                        <a:ext cx="662940" cy="57129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78377572"/>
              </p:ext>
            </p:extLst>
          </p:nvPr>
        </p:nvGraphicFramePr>
        <p:xfrm>
          <a:off x="2133749" y="4682407"/>
          <a:ext cx="708025" cy="615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47" name="Equation" r:id="rId15" imgW="203040" imgH="177480" progId="Equation.DSMT4">
                  <p:embed/>
                </p:oleObj>
              </mc:Choice>
              <mc:Fallback>
                <p:oleObj name="Equation" r:id="rId15" imgW="203040" imgH="177480" progId="Equation.DSMT4">
                  <p:embed/>
                  <p:pic>
                    <p:nvPicPr>
                      <p:cNvPr id="14" name="Object 13"/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2133749" y="4682407"/>
                        <a:ext cx="708025" cy="6159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10054851"/>
              </p:ext>
            </p:extLst>
          </p:nvPr>
        </p:nvGraphicFramePr>
        <p:xfrm>
          <a:off x="3491880" y="2523734"/>
          <a:ext cx="708025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48" name="Equation" r:id="rId17" imgW="203040" imgH="164880" progId="Equation.DSMT4">
                  <p:embed/>
                </p:oleObj>
              </mc:Choice>
              <mc:Fallback>
                <p:oleObj name="Equation" r:id="rId17" imgW="203040" imgH="164880" progId="Equation.DSMT4">
                  <p:embed/>
                  <p:pic>
                    <p:nvPicPr>
                      <p:cNvPr id="15" name="Object 14"/>
                      <p:cNvPicPr/>
                      <p:nvPr/>
                    </p:nvPicPr>
                    <p:blipFill>
                      <a:blip r:embed="rId18"/>
                      <a:stretch>
                        <a:fillRect/>
                      </a:stretch>
                    </p:blipFill>
                    <p:spPr>
                      <a:xfrm>
                        <a:off x="3491880" y="2523734"/>
                        <a:ext cx="708025" cy="5715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TextBox 15"/>
          <p:cNvSpPr txBox="1"/>
          <p:nvPr/>
        </p:nvSpPr>
        <p:spPr>
          <a:xfrm>
            <a:off x="4009901" y="1314277"/>
            <a:ext cx="50040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>
                <a:solidFill>
                  <a:srgbClr val="FF0000"/>
                </a:solidFill>
              </a:rPr>
              <a:t>1. Triangle ADE is similar to triangle ABC </a:t>
            </a:r>
          </a:p>
        </p:txBody>
      </p:sp>
      <p:graphicFrame>
        <p:nvGraphicFramePr>
          <p:cNvPr id="17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87037664"/>
              </p:ext>
            </p:extLst>
          </p:nvPr>
        </p:nvGraphicFramePr>
        <p:xfrm>
          <a:off x="5148064" y="1683609"/>
          <a:ext cx="2060872" cy="36219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49" name="Equation" r:id="rId19" imgW="1002960" imgH="177480" progId="Equation.DSMT4">
                  <p:embed/>
                </p:oleObj>
              </mc:Choice>
              <mc:Fallback>
                <p:oleObj name="Equation" r:id="rId19" imgW="1002960" imgH="177480" progId="Equation.DSMT4">
                  <p:embed/>
                  <p:pic>
                    <p:nvPicPr>
                      <p:cNvPr id="17" name="Object 16"/>
                      <p:cNvPicPr/>
                      <p:nvPr/>
                    </p:nvPicPr>
                    <p:blipFill>
                      <a:blip r:embed="rId20"/>
                      <a:stretch>
                        <a:fillRect/>
                      </a:stretch>
                    </p:blipFill>
                    <p:spPr>
                      <a:xfrm>
                        <a:off x="5148064" y="1683609"/>
                        <a:ext cx="2060872" cy="36219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8" name="Straight Connector 17"/>
          <p:cNvCxnSpPr/>
          <p:nvPr/>
        </p:nvCxnSpPr>
        <p:spPr>
          <a:xfrm>
            <a:off x="2587861" y="3656407"/>
            <a:ext cx="0" cy="1017914"/>
          </a:xfrm>
          <a:prstGeom prst="line">
            <a:avLst/>
          </a:prstGeom>
          <a:ln w="31750">
            <a:solidFill>
              <a:schemeClr val="tx1"/>
            </a:solidFill>
            <a:headEnd type="none" w="lg" len="lg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2" name="Object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71690333"/>
              </p:ext>
            </p:extLst>
          </p:nvPr>
        </p:nvGraphicFramePr>
        <p:xfrm>
          <a:off x="2551459" y="3958304"/>
          <a:ext cx="398463" cy="4397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50" name="Equation" r:id="rId21" imgW="114120" imgH="126720" progId="Equation.DSMT4">
                  <p:embed/>
                </p:oleObj>
              </mc:Choice>
              <mc:Fallback>
                <p:oleObj name="Equation" r:id="rId21" imgW="114120" imgH="126720" progId="Equation.DSMT4">
                  <p:embed/>
                  <p:pic>
                    <p:nvPicPr>
                      <p:cNvPr id="22" name="Object 21"/>
                      <p:cNvPicPr/>
                      <p:nvPr/>
                    </p:nvPicPr>
                    <p:blipFill>
                      <a:blip r:embed="rId22"/>
                      <a:stretch>
                        <a:fillRect/>
                      </a:stretch>
                    </p:blipFill>
                    <p:spPr>
                      <a:xfrm>
                        <a:off x="2551459" y="3958304"/>
                        <a:ext cx="398463" cy="4397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82406804"/>
              </p:ext>
            </p:extLst>
          </p:nvPr>
        </p:nvGraphicFramePr>
        <p:xfrm>
          <a:off x="5076056" y="2060848"/>
          <a:ext cx="1747837" cy="801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51" name="Equation" r:id="rId23" imgW="850680" imgH="393480" progId="Equation.DSMT4">
                  <p:embed/>
                </p:oleObj>
              </mc:Choice>
              <mc:Fallback>
                <p:oleObj name="Equation" r:id="rId23" imgW="850680" imgH="393480" progId="Equation.DSMT4">
                  <p:embed/>
                  <p:pic>
                    <p:nvPicPr>
                      <p:cNvPr id="23" name="Object 22"/>
                      <p:cNvPicPr/>
                      <p:nvPr/>
                    </p:nvPicPr>
                    <p:blipFill>
                      <a:blip r:embed="rId24"/>
                      <a:stretch>
                        <a:fillRect/>
                      </a:stretch>
                    </p:blipFill>
                    <p:spPr>
                      <a:xfrm>
                        <a:off x="5076056" y="2060848"/>
                        <a:ext cx="1747837" cy="8016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2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64941383"/>
              </p:ext>
            </p:extLst>
          </p:nvPr>
        </p:nvGraphicFramePr>
        <p:xfrm>
          <a:off x="5070252" y="2996952"/>
          <a:ext cx="1878012" cy="801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52" name="Equation" r:id="rId25" imgW="914400" imgH="393480" progId="Equation.DSMT4">
                  <p:embed/>
                </p:oleObj>
              </mc:Choice>
              <mc:Fallback>
                <p:oleObj name="Equation" r:id="rId25" imgW="914400" imgH="393480" progId="Equation.DSMT4">
                  <p:embed/>
                  <p:pic>
                    <p:nvPicPr>
                      <p:cNvPr id="24" name="Object 23"/>
                      <p:cNvPicPr/>
                      <p:nvPr/>
                    </p:nvPicPr>
                    <p:blipFill>
                      <a:blip r:embed="rId26"/>
                      <a:stretch>
                        <a:fillRect/>
                      </a:stretch>
                    </p:blipFill>
                    <p:spPr>
                      <a:xfrm>
                        <a:off x="5070252" y="2996952"/>
                        <a:ext cx="1878012" cy="8016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ct 2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36479535"/>
              </p:ext>
            </p:extLst>
          </p:nvPr>
        </p:nvGraphicFramePr>
        <p:xfrm>
          <a:off x="5076056" y="3773661"/>
          <a:ext cx="2243137" cy="879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53" name="Equation" r:id="rId27" imgW="1091880" imgH="431640" progId="Equation.DSMT4">
                  <p:embed/>
                </p:oleObj>
              </mc:Choice>
              <mc:Fallback>
                <p:oleObj name="Equation" r:id="rId27" imgW="1091880" imgH="431640" progId="Equation.DSMT4">
                  <p:embed/>
                  <p:pic>
                    <p:nvPicPr>
                      <p:cNvPr id="25" name="Object 24"/>
                      <p:cNvPicPr/>
                      <p:nvPr/>
                    </p:nvPicPr>
                    <p:blipFill>
                      <a:blip r:embed="rId28"/>
                      <a:stretch>
                        <a:fillRect/>
                      </a:stretch>
                    </p:blipFill>
                    <p:spPr>
                      <a:xfrm>
                        <a:off x="5076056" y="3773661"/>
                        <a:ext cx="2243137" cy="8794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ct 2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37226354"/>
              </p:ext>
            </p:extLst>
          </p:nvPr>
        </p:nvGraphicFramePr>
        <p:xfrm>
          <a:off x="4716016" y="4614590"/>
          <a:ext cx="2165350" cy="801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54" name="Equation" r:id="rId29" imgW="1054080" imgH="393480" progId="Equation.DSMT4">
                  <p:embed/>
                </p:oleObj>
              </mc:Choice>
              <mc:Fallback>
                <p:oleObj name="Equation" r:id="rId29" imgW="1054080" imgH="393480" progId="Equation.DSMT4">
                  <p:embed/>
                  <p:pic>
                    <p:nvPicPr>
                      <p:cNvPr id="26" name="Object 25"/>
                      <p:cNvPicPr/>
                      <p:nvPr/>
                    </p:nvPicPr>
                    <p:blipFill>
                      <a:blip r:embed="rId30"/>
                      <a:stretch>
                        <a:fillRect/>
                      </a:stretch>
                    </p:blipFill>
                    <p:spPr>
                      <a:xfrm>
                        <a:off x="4716016" y="4614590"/>
                        <a:ext cx="2165350" cy="8016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2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96011620"/>
              </p:ext>
            </p:extLst>
          </p:nvPr>
        </p:nvGraphicFramePr>
        <p:xfrm>
          <a:off x="395536" y="5155282"/>
          <a:ext cx="1382713" cy="361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55" name="Equation" r:id="rId31" imgW="672840" imgH="177480" progId="Equation.DSMT4">
                  <p:embed/>
                </p:oleObj>
              </mc:Choice>
              <mc:Fallback>
                <p:oleObj name="Equation" r:id="rId31" imgW="672840" imgH="177480" progId="Equation.DSMT4">
                  <p:embed/>
                  <p:pic>
                    <p:nvPicPr>
                      <p:cNvPr id="27" name="Object 26"/>
                      <p:cNvPicPr/>
                      <p:nvPr/>
                    </p:nvPicPr>
                    <p:blipFill>
                      <a:blip r:embed="rId32"/>
                      <a:stretch>
                        <a:fillRect/>
                      </a:stretch>
                    </p:blipFill>
                    <p:spPr>
                      <a:xfrm>
                        <a:off x="395536" y="5155282"/>
                        <a:ext cx="1382713" cy="3619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Object 2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83417328"/>
              </p:ext>
            </p:extLst>
          </p:nvPr>
        </p:nvGraphicFramePr>
        <p:xfrm>
          <a:off x="452289" y="5579640"/>
          <a:ext cx="1095375" cy="801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56" name="Equation" r:id="rId33" imgW="533160" imgH="393480" progId="Equation.DSMT4">
                  <p:embed/>
                </p:oleObj>
              </mc:Choice>
              <mc:Fallback>
                <p:oleObj name="Equation" r:id="rId33" imgW="533160" imgH="393480" progId="Equation.DSMT4">
                  <p:embed/>
                  <p:pic>
                    <p:nvPicPr>
                      <p:cNvPr id="28" name="Object 27"/>
                      <p:cNvPicPr/>
                      <p:nvPr/>
                    </p:nvPicPr>
                    <p:blipFill>
                      <a:blip r:embed="rId34"/>
                      <a:stretch>
                        <a:fillRect/>
                      </a:stretch>
                    </p:blipFill>
                    <p:spPr>
                      <a:xfrm>
                        <a:off x="452289" y="5579640"/>
                        <a:ext cx="1095375" cy="8016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Object 2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9343471"/>
              </p:ext>
            </p:extLst>
          </p:nvPr>
        </p:nvGraphicFramePr>
        <p:xfrm>
          <a:off x="3030736" y="5003576"/>
          <a:ext cx="965200" cy="801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57" name="Equation" r:id="rId35" imgW="469800" imgH="393480" progId="Equation.DSMT4">
                  <p:embed/>
                </p:oleObj>
              </mc:Choice>
              <mc:Fallback>
                <p:oleObj name="Equation" r:id="rId35" imgW="469800" imgH="393480" progId="Equation.DSMT4">
                  <p:embed/>
                  <p:pic>
                    <p:nvPicPr>
                      <p:cNvPr id="29" name="Object 28"/>
                      <p:cNvPicPr/>
                      <p:nvPr/>
                    </p:nvPicPr>
                    <p:blipFill>
                      <a:blip r:embed="rId36"/>
                      <a:stretch>
                        <a:fillRect/>
                      </a:stretch>
                    </p:blipFill>
                    <p:spPr>
                      <a:xfrm>
                        <a:off x="3030736" y="5003576"/>
                        <a:ext cx="965200" cy="8016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" name="Object 2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46790225"/>
              </p:ext>
            </p:extLst>
          </p:nvPr>
        </p:nvGraphicFramePr>
        <p:xfrm>
          <a:off x="1552501" y="5579640"/>
          <a:ext cx="704850" cy="8016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58" name="Equation" r:id="rId37" imgW="342720" imgH="393480" progId="Equation.DSMT4">
                  <p:embed/>
                </p:oleObj>
              </mc:Choice>
              <mc:Fallback>
                <p:oleObj name="Equation" r:id="rId37" imgW="342720" imgH="393480" progId="Equation.DSMT4">
                  <p:embed/>
                  <p:pic>
                    <p:nvPicPr>
                      <p:cNvPr id="30" name="Object 29"/>
                      <p:cNvPicPr/>
                      <p:nvPr/>
                    </p:nvPicPr>
                    <p:blipFill>
                      <a:blip r:embed="rId38"/>
                      <a:stretch>
                        <a:fillRect/>
                      </a:stretch>
                    </p:blipFill>
                    <p:spPr>
                      <a:xfrm>
                        <a:off x="1552501" y="5579640"/>
                        <a:ext cx="704850" cy="8016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" name="Object 3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63531455"/>
              </p:ext>
            </p:extLst>
          </p:nvPr>
        </p:nvGraphicFramePr>
        <p:xfrm>
          <a:off x="6881366" y="4581128"/>
          <a:ext cx="1982788" cy="879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59" name="Equation" r:id="rId39" imgW="965160" imgH="431640" progId="Equation.DSMT4">
                  <p:embed/>
                </p:oleObj>
              </mc:Choice>
              <mc:Fallback>
                <p:oleObj name="Equation" r:id="rId39" imgW="965160" imgH="431640" progId="Equation.DSMT4">
                  <p:embed/>
                  <p:pic>
                    <p:nvPicPr>
                      <p:cNvPr id="31" name="Object 30"/>
                      <p:cNvPicPr/>
                      <p:nvPr/>
                    </p:nvPicPr>
                    <p:blipFill>
                      <a:blip r:embed="rId40"/>
                      <a:stretch>
                        <a:fillRect/>
                      </a:stretch>
                    </p:blipFill>
                    <p:spPr>
                      <a:xfrm>
                        <a:off x="6881366" y="4581128"/>
                        <a:ext cx="1982788" cy="8794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" name="Object 3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12116120"/>
              </p:ext>
            </p:extLst>
          </p:nvPr>
        </p:nvGraphicFramePr>
        <p:xfrm>
          <a:off x="5187280" y="5445224"/>
          <a:ext cx="1905000" cy="801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60" name="Equation" r:id="rId41" imgW="927000" imgH="393480" progId="Equation.DSMT4">
                  <p:embed/>
                </p:oleObj>
              </mc:Choice>
              <mc:Fallback>
                <p:oleObj name="Equation" r:id="rId41" imgW="927000" imgH="393480" progId="Equation.DSMT4">
                  <p:embed/>
                  <p:pic>
                    <p:nvPicPr>
                      <p:cNvPr id="32" name="Object 31"/>
                      <p:cNvPicPr/>
                      <p:nvPr/>
                    </p:nvPicPr>
                    <p:blipFill>
                      <a:blip r:embed="rId42"/>
                      <a:stretch>
                        <a:fillRect/>
                      </a:stretch>
                    </p:blipFill>
                    <p:spPr>
                      <a:xfrm>
                        <a:off x="5187280" y="5445224"/>
                        <a:ext cx="1905000" cy="8016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" name="Object 3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29064844"/>
              </p:ext>
            </p:extLst>
          </p:nvPr>
        </p:nvGraphicFramePr>
        <p:xfrm>
          <a:off x="5235277" y="6309320"/>
          <a:ext cx="2505075" cy="801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61" name="Equation" r:id="rId43" imgW="1218960" imgH="393480" progId="Equation.DSMT4">
                  <p:embed/>
                </p:oleObj>
              </mc:Choice>
              <mc:Fallback>
                <p:oleObj name="Equation" r:id="rId43" imgW="1218960" imgH="393480" progId="Equation.DSMT4">
                  <p:embed/>
                  <p:pic>
                    <p:nvPicPr>
                      <p:cNvPr id="33" name="Object 32"/>
                      <p:cNvPicPr/>
                      <p:nvPr/>
                    </p:nvPicPr>
                    <p:blipFill>
                      <a:blip r:embed="rId44"/>
                      <a:stretch>
                        <a:fillRect/>
                      </a:stretch>
                    </p:blipFill>
                    <p:spPr>
                      <a:xfrm>
                        <a:off x="5235277" y="6309320"/>
                        <a:ext cx="2505075" cy="8016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" name="Object 3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40833548"/>
              </p:ext>
            </p:extLst>
          </p:nvPr>
        </p:nvGraphicFramePr>
        <p:xfrm>
          <a:off x="7758558" y="6309320"/>
          <a:ext cx="1277938" cy="8016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62" name="Equation" r:id="rId45" imgW="622080" imgH="393480" progId="Equation.DSMT4">
                  <p:embed/>
                </p:oleObj>
              </mc:Choice>
              <mc:Fallback>
                <p:oleObj name="Equation" r:id="rId45" imgW="622080" imgH="393480" progId="Equation.DSMT4">
                  <p:embed/>
                  <p:pic>
                    <p:nvPicPr>
                      <p:cNvPr id="34" name="Object 33"/>
                      <p:cNvPicPr/>
                      <p:nvPr/>
                    </p:nvPicPr>
                    <p:blipFill>
                      <a:blip r:embed="rId46"/>
                      <a:stretch>
                        <a:fillRect/>
                      </a:stretch>
                    </p:blipFill>
                    <p:spPr>
                      <a:xfrm>
                        <a:off x="7758558" y="6309320"/>
                        <a:ext cx="1277938" cy="8016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" name="Object 3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49052729"/>
              </p:ext>
            </p:extLst>
          </p:nvPr>
        </p:nvGraphicFramePr>
        <p:xfrm>
          <a:off x="9036496" y="6308725"/>
          <a:ext cx="860425" cy="801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63" name="Equation" r:id="rId47" imgW="419040" imgH="393480" progId="Equation.DSMT4">
                  <p:embed/>
                </p:oleObj>
              </mc:Choice>
              <mc:Fallback>
                <p:oleObj name="Equation" r:id="rId47" imgW="419040" imgH="393480" progId="Equation.DSMT4">
                  <p:embed/>
                  <p:pic>
                    <p:nvPicPr>
                      <p:cNvPr id="35" name="Object 34"/>
                      <p:cNvPicPr/>
                      <p:nvPr/>
                    </p:nvPicPr>
                    <p:blipFill>
                      <a:blip r:embed="rId48"/>
                      <a:stretch>
                        <a:fillRect/>
                      </a:stretch>
                    </p:blipFill>
                    <p:spPr>
                      <a:xfrm>
                        <a:off x="9036496" y="6308725"/>
                        <a:ext cx="860425" cy="8016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88934965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CA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1520" y="158294"/>
            <a:ext cx="8505092" cy="1974562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89411" y="120656"/>
            <a:ext cx="1467201" cy="1971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292441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Isosceles Triangle 3"/>
          <p:cNvSpPr/>
          <p:nvPr/>
        </p:nvSpPr>
        <p:spPr>
          <a:xfrm>
            <a:off x="1422551" y="455715"/>
            <a:ext cx="1728192" cy="1152128"/>
          </a:xfrm>
          <a:prstGeom prst="triangle">
            <a:avLst>
              <a:gd name="adj" fmla="val 70323"/>
            </a:avLst>
          </a:prstGeom>
          <a:solidFill>
            <a:srgbClr val="00B0F0">
              <a:alpha val="54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5" name="Isosceles Triangle 4"/>
          <p:cNvSpPr/>
          <p:nvPr/>
        </p:nvSpPr>
        <p:spPr>
          <a:xfrm>
            <a:off x="4374879" y="311699"/>
            <a:ext cx="2592288" cy="1728192"/>
          </a:xfrm>
          <a:prstGeom prst="triangle">
            <a:avLst>
              <a:gd name="adj" fmla="val 70323"/>
            </a:avLst>
          </a:prstGeom>
          <a:solidFill>
            <a:srgbClr val="00B0F0">
              <a:alpha val="54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6" name="Right Arrow 5"/>
          <p:cNvSpPr/>
          <p:nvPr/>
        </p:nvSpPr>
        <p:spPr>
          <a:xfrm>
            <a:off x="3582791" y="887763"/>
            <a:ext cx="648072" cy="360040"/>
          </a:xfrm>
          <a:prstGeom prst="right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8404929"/>
              </p:ext>
            </p:extLst>
          </p:nvPr>
        </p:nvGraphicFramePr>
        <p:xfrm>
          <a:off x="2142871" y="1607843"/>
          <a:ext cx="287552" cy="44730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4" name="Equation" r:id="rId3" imgW="114120" imgH="177480" progId="Equation.DSMT4">
                  <p:embed/>
                </p:oleObj>
              </mc:Choice>
              <mc:Fallback>
                <p:oleObj name="Equation" r:id="rId3" imgW="114120" imgH="177480" progId="Equation.DSMT4">
                  <p:embed/>
                  <p:pic>
                    <p:nvPicPr>
                      <p:cNvPr id="7" name="Object 6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142871" y="1607843"/>
                        <a:ext cx="287552" cy="44730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39617520"/>
              </p:ext>
            </p:extLst>
          </p:nvPr>
        </p:nvGraphicFramePr>
        <p:xfrm>
          <a:off x="2905946" y="744491"/>
          <a:ext cx="604837" cy="447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5" name="Equation" r:id="rId5" imgW="241200" imgH="177480" progId="Equation.DSMT4">
                  <p:embed/>
                </p:oleObj>
              </mc:Choice>
              <mc:Fallback>
                <p:oleObj name="Equation" r:id="rId5" imgW="241200" imgH="177480" progId="Equation.DSMT4">
                  <p:embed/>
                  <p:pic>
                    <p:nvPicPr>
                      <p:cNvPr id="8" name="Object 7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2905946" y="744491"/>
                        <a:ext cx="604837" cy="4476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26202431"/>
              </p:ext>
            </p:extLst>
          </p:nvPr>
        </p:nvGraphicFramePr>
        <p:xfrm>
          <a:off x="1486821" y="728120"/>
          <a:ext cx="574675" cy="447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6" name="Equation" r:id="rId7" imgW="228600" imgH="177480" progId="Equation.DSMT4">
                  <p:embed/>
                </p:oleObj>
              </mc:Choice>
              <mc:Fallback>
                <p:oleObj name="Equation" r:id="rId7" imgW="228600" imgH="177480" progId="Equation.DSMT4">
                  <p:embed/>
                  <p:pic>
                    <p:nvPicPr>
                      <p:cNvPr id="9" name="Object 8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486821" y="728120"/>
                        <a:ext cx="574675" cy="4476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62870032"/>
              </p:ext>
            </p:extLst>
          </p:nvPr>
        </p:nvGraphicFramePr>
        <p:xfrm>
          <a:off x="5527007" y="2026697"/>
          <a:ext cx="446088" cy="415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7" name="Equation" r:id="rId9" imgW="177480" imgH="164880" progId="Equation.DSMT4">
                  <p:embed/>
                </p:oleObj>
              </mc:Choice>
              <mc:Fallback>
                <p:oleObj name="Equation" r:id="rId9" imgW="177480" imgH="164880" progId="Equation.DSMT4">
                  <p:embed/>
                  <p:pic>
                    <p:nvPicPr>
                      <p:cNvPr id="10" name="Object 9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5527007" y="2026697"/>
                        <a:ext cx="446088" cy="4159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11128654"/>
              </p:ext>
            </p:extLst>
          </p:nvPr>
        </p:nvGraphicFramePr>
        <p:xfrm>
          <a:off x="6639107" y="895444"/>
          <a:ext cx="446087" cy="447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8" name="Equation" r:id="rId11" imgW="177480" imgH="177480" progId="Equation.DSMT4">
                  <p:embed/>
                </p:oleObj>
              </mc:Choice>
              <mc:Fallback>
                <p:oleObj name="Equation" r:id="rId11" imgW="177480" imgH="177480" progId="Equation.DSMT4">
                  <p:embed/>
                  <p:pic>
                    <p:nvPicPr>
                      <p:cNvPr id="11" name="Object 10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6639107" y="895444"/>
                        <a:ext cx="446087" cy="4476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09644617"/>
              </p:ext>
            </p:extLst>
          </p:nvPr>
        </p:nvGraphicFramePr>
        <p:xfrm>
          <a:off x="4645802" y="971030"/>
          <a:ext cx="447675" cy="415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9" name="Equation" r:id="rId13" imgW="177480" imgH="164880" progId="Equation.DSMT4">
                  <p:embed/>
                </p:oleObj>
              </mc:Choice>
              <mc:Fallback>
                <p:oleObj name="Equation" r:id="rId13" imgW="177480" imgH="164880" progId="Equation.DSMT4">
                  <p:embed/>
                  <p:pic>
                    <p:nvPicPr>
                      <p:cNvPr id="12" name="Object 11"/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4645802" y="971030"/>
                        <a:ext cx="447675" cy="4159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Isosceles Triangle 12"/>
          <p:cNvSpPr/>
          <p:nvPr/>
        </p:nvSpPr>
        <p:spPr>
          <a:xfrm rot="6758676">
            <a:off x="2295761" y="4619192"/>
            <a:ext cx="1728192" cy="1152128"/>
          </a:xfrm>
          <a:prstGeom prst="triangle">
            <a:avLst>
              <a:gd name="adj" fmla="val 5273"/>
            </a:avLst>
          </a:prstGeom>
          <a:solidFill>
            <a:srgbClr val="00B0F0">
              <a:alpha val="54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5" name="Right Arrow 14"/>
          <p:cNvSpPr/>
          <p:nvPr/>
        </p:nvSpPr>
        <p:spPr>
          <a:xfrm>
            <a:off x="4060206" y="5015237"/>
            <a:ext cx="648072" cy="360040"/>
          </a:xfrm>
          <a:prstGeom prst="right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graphicFrame>
        <p:nvGraphicFramePr>
          <p:cNvPr id="16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87665525"/>
              </p:ext>
            </p:extLst>
          </p:nvPr>
        </p:nvGraphicFramePr>
        <p:xfrm>
          <a:off x="3150743" y="5175862"/>
          <a:ext cx="574675" cy="447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0" name="Equation" r:id="rId15" imgW="228600" imgH="177480" progId="Equation.DSMT4">
                  <p:embed/>
                </p:oleObj>
              </mc:Choice>
              <mc:Fallback>
                <p:oleObj name="Equation" r:id="rId15" imgW="228600" imgH="177480" progId="Equation.DSMT4">
                  <p:embed/>
                  <p:pic>
                    <p:nvPicPr>
                      <p:cNvPr id="16" name="Object 15"/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3150743" y="5175862"/>
                        <a:ext cx="574675" cy="4476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19779945"/>
              </p:ext>
            </p:extLst>
          </p:nvPr>
        </p:nvGraphicFramePr>
        <p:xfrm>
          <a:off x="3405138" y="4086407"/>
          <a:ext cx="317500" cy="447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1" name="Equation" r:id="rId17" imgW="126720" imgH="177480" progId="Equation.DSMT4">
                  <p:embed/>
                </p:oleObj>
              </mc:Choice>
              <mc:Fallback>
                <p:oleObj name="Equation" r:id="rId17" imgW="126720" imgH="177480" progId="Equation.DSMT4">
                  <p:embed/>
                  <p:pic>
                    <p:nvPicPr>
                      <p:cNvPr id="17" name="Object 16"/>
                      <p:cNvPicPr/>
                      <p:nvPr/>
                    </p:nvPicPr>
                    <p:blipFill>
                      <a:blip r:embed="rId18"/>
                      <a:stretch>
                        <a:fillRect/>
                      </a:stretch>
                    </p:blipFill>
                    <p:spPr>
                      <a:xfrm>
                        <a:off x="3405138" y="4086407"/>
                        <a:ext cx="317500" cy="4476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49111057"/>
              </p:ext>
            </p:extLst>
          </p:nvPr>
        </p:nvGraphicFramePr>
        <p:xfrm>
          <a:off x="2125117" y="4592441"/>
          <a:ext cx="574675" cy="447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2" name="Equation" r:id="rId19" imgW="228600" imgH="177480" progId="Equation.DSMT4">
                  <p:embed/>
                </p:oleObj>
              </mc:Choice>
              <mc:Fallback>
                <p:oleObj name="Equation" r:id="rId19" imgW="228600" imgH="177480" progId="Equation.DSMT4">
                  <p:embed/>
                  <p:pic>
                    <p:nvPicPr>
                      <p:cNvPr id="18" name="Object 17"/>
                      <p:cNvPicPr/>
                      <p:nvPr/>
                    </p:nvPicPr>
                    <p:blipFill>
                      <a:blip r:embed="rId20"/>
                      <a:stretch>
                        <a:fillRect/>
                      </a:stretch>
                    </p:blipFill>
                    <p:spPr>
                      <a:xfrm>
                        <a:off x="2125117" y="4592441"/>
                        <a:ext cx="574675" cy="4476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75691553"/>
              </p:ext>
            </p:extLst>
          </p:nvPr>
        </p:nvGraphicFramePr>
        <p:xfrm>
          <a:off x="6323607" y="3902034"/>
          <a:ext cx="446087" cy="447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3" name="Equation" r:id="rId21" imgW="177480" imgH="177480" progId="Equation.DSMT4">
                  <p:embed/>
                </p:oleObj>
              </mc:Choice>
              <mc:Fallback>
                <p:oleObj name="Equation" r:id="rId21" imgW="177480" imgH="177480" progId="Equation.DSMT4">
                  <p:embed/>
                  <p:pic>
                    <p:nvPicPr>
                      <p:cNvPr id="20" name="Object 19"/>
                      <p:cNvPicPr/>
                      <p:nvPr/>
                    </p:nvPicPr>
                    <p:blipFill>
                      <a:blip r:embed="rId22"/>
                      <a:stretch>
                        <a:fillRect/>
                      </a:stretch>
                    </p:blipFill>
                    <p:spPr>
                      <a:xfrm>
                        <a:off x="6323607" y="3902034"/>
                        <a:ext cx="446087" cy="4476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26988477"/>
              </p:ext>
            </p:extLst>
          </p:nvPr>
        </p:nvGraphicFramePr>
        <p:xfrm>
          <a:off x="4641967" y="4461556"/>
          <a:ext cx="671512" cy="576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4" name="Equation" r:id="rId23" imgW="266400" imgH="228600" progId="Equation.DSMT4">
                  <p:embed/>
                </p:oleObj>
              </mc:Choice>
              <mc:Fallback>
                <p:oleObj name="Equation" r:id="rId23" imgW="266400" imgH="228600" progId="Equation.DSMT4">
                  <p:embed/>
                  <p:pic>
                    <p:nvPicPr>
                      <p:cNvPr id="21" name="Object 20"/>
                      <p:cNvPicPr/>
                      <p:nvPr/>
                    </p:nvPicPr>
                    <p:blipFill>
                      <a:blip r:embed="rId24"/>
                      <a:stretch>
                        <a:fillRect/>
                      </a:stretch>
                    </p:blipFill>
                    <p:spPr>
                      <a:xfrm>
                        <a:off x="4641967" y="4461556"/>
                        <a:ext cx="671512" cy="5762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Isosceles Triangle 21"/>
          <p:cNvSpPr/>
          <p:nvPr/>
        </p:nvSpPr>
        <p:spPr>
          <a:xfrm rot="6758676">
            <a:off x="4644406" y="4620871"/>
            <a:ext cx="2765107" cy="1843405"/>
          </a:xfrm>
          <a:prstGeom prst="triangle">
            <a:avLst>
              <a:gd name="adj" fmla="val 5273"/>
            </a:avLst>
          </a:prstGeom>
          <a:solidFill>
            <a:srgbClr val="00B0F0">
              <a:alpha val="54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graphicFrame>
        <p:nvGraphicFramePr>
          <p:cNvPr id="23" name="Object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20671717"/>
              </p:ext>
            </p:extLst>
          </p:nvPr>
        </p:nvGraphicFramePr>
        <p:xfrm>
          <a:off x="6069236" y="5399699"/>
          <a:ext cx="735012" cy="576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5" name="Equation" r:id="rId25" imgW="291960" imgH="228600" progId="Equation.DSMT4">
                  <p:embed/>
                </p:oleObj>
              </mc:Choice>
              <mc:Fallback>
                <p:oleObj name="Equation" r:id="rId25" imgW="291960" imgH="228600" progId="Equation.DSMT4">
                  <p:embed/>
                  <p:pic>
                    <p:nvPicPr>
                      <p:cNvPr id="23" name="Object 22"/>
                      <p:cNvPicPr/>
                      <p:nvPr/>
                    </p:nvPicPr>
                    <p:blipFill>
                      <a:blip r:embed="rId26"/>
                      <a:stretch>
                        <a:fillRect/>
                      </a:stretch>
                    </p:blipFill>
                    <p:spPr>
                      <a:xfrm>
                        <a:off x="6069236" y="5399699"/>
                        <a:ext cx="735012" cy="5762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80943612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971600" y="836712"/>
            <a:ext cx="1800000" cy="1800000"/>
          </a:xfrm>
          <a:prstGeom prst="rect">
            <a:avLst/>
          </a:prstGeom>
          <a:solidFill>
            <a:srgbClr val="00B0F0">
              <a:alpha val="63000"/>
            </a:srgbClr>
          </a:solidFill>
          <a:ln w="349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cxnSp>
        <p:nvCxnSpPr>
          <p:cNvPr id="7" name="Straight Connector 6"/>
          <p:cNvCxnSpPr/>
          <p:nvPr/>
        </p:nvCxnSpPr>
        <p:spPr>
          <a:xfrm>
            <a:off x="1835696" y="692696"/>
            <a:ext cx="0" cy="288032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1979712" y="692696"/>
            <a:ext cx="0" cy="288032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rot="16200000">
            <a:off x="971601" y="1628800"/>
            <a:ext cx="0" cy="288032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rot="16200000">
            <a:off x="971600" y="1484784"/>
            <a:ext cx="0" cy="288032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/>
        </p:nvSpPr>
        <p:spPr>
          <a:xfrm>
            <a:off x="971825" y="836748"/>
            <a:ext cx="216000" cy="216000"/>
          </a:xfrm>
          <a:prstGeom prst="rect">
            <a:avLst/>
          </a:prstGeom>
          <a:solidFill>
            <a:schemeClr val="bg1">
              <a:alpha val="63000"/>
            </a:schemeClr>
          </a:solidFill>
          <a:ln w="349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2" name="Rectangle 11"/>
          <p:cNvSpPr/>
          <p:nvPr/>
        </p:nvSpPr>
        <p:spPr>
          <a:xfrm>
            <a:off x="2555600" y="2420712"/>
            <a:ext cx="216000" cy="216000"/>
          </a:xfrm>
          <a:prstGeom prst="rect">
            <a:avLst/>
          </a:prstGeom>
          <a:solidFill>
            <a:schemeClr val="bg1">
              <a:alpha val="63000"/>
            </a:schemeClr>
          </a:solidFill>
          <a:ln w="349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3" name="Rectangle 12"/>
          <p:cNvSpPr/>
          <p:nvPr/>
        </p:nvSpPr>
        <p:spPr>
          <a:xfrm>
            <a:off x="971599" y="2420712"/>
            <a:ext cx="216000" cy="216000"/>
          </a:xfrm>
          <a:prstGeom prst="rect">
            <a:avLst/>
          </a:prstGeom>
          <a:solidFill>
            <a:schemeClr val="bg1">
              <a:alpha val="63000"/>
            </a:schemeClr>
          </a:solidFill>
          <a:ln w="349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4" name="Rectangle 13"/>
          <p:cNvSpPr/>
          <p:nvPr/>
        </p:nvSpPr>
        <p:spPr>
          <a:xfrm>
            <a:off x="2555600" y="836712"/>
            <a:ext cx="216000" cy="216000"/>
          </a:xfrm>
          <a:prstGeom prst="rect">
            <a:avLst/>
          </a:prstGeom>
          <a:solidFill>
            <a:schemeClr val="bg1">
              <a:alpha val="63000"/>
            </a:schemeClr>
          </a:solidFill>
          <a:ln w="349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cxnSp>
        <p:nvCxnSpPr>
          <p:cNvPr id="15" name="Straight Connector 14"/>
          <p:cNvCxnSpPr/>
          <p:nvPr/>
        </p:nvCxnSpPr>
        <p:spPr>
          <a:xfrm>
            <a:off x="1835696" y="2528712"/>
            <a:ext cx="0" cy="288032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1979712" y="2528712"/>
            <a:ext cx="0" cy="288032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rot="16200000">
            <a:off x="2771600" y="1628800"/>
            <a:ext cx="0" cy="288032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 rot="16200000">
            <a:off x="2771599" y="1484784"/>
            <a:ext cx="0" cy="288032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2" name="Group 31"/>
          <p:cNvGrpSpPr/>
          <p:nvPr/>
        </p:nvGrpSpPr>
        <p:grpSpPr>
          <a:xfrm>
            <a:off x="4535770" y="152815"/>
            <a:ext cx="3240360" cy="3240000"/>
            <a:chOff x="3707904" y="1241426"/>
            <a:chExt cx="2088032" cy="2124048"/>
          </a:xfrm>
        </p:grpSpPr>
        <p:sp>
          <p:nvSpPr>
            <p:cNvPr id="19" name="Rectangle 18"/>
            <p:cNvSpPr/>
            <p:nvPr/>
          </p:nvSpPr>
          <p:spPr>
            <a:xfrm>
              <a:off x="3851920" y="1385442"/>
              <a:ext cx="1800000" cy="1800000"/>
            </a:xfrm>
            <a:prstGeom prst="rect">
              <a:avLst/>
            </a:prstGeom>
            <a:solidFill>
              <a:srgbClr val="00B0F0">
                <a:alpha val="63000"/>
              </a:srgbClr>
            </a:solidFill>
            <a:ln w="349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cxnSp>
          <p:nvCxnSpPr>
            <p:cNvPr id="20" name="Straight Connector 19"/>
            <p:cNvCxnSpPr/>
            <p:nvPr/>
          </p:nvCxnSpPr>
          <p:spPr>
            <a:xfrm>
              <a:off x="4716016" y="1241426"/>
              <a:ext cx="0" cy="288032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>
              <a:off x="4860032" y="1241426"/>
              <a:ext cx="0" cy="288032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rot="16200000">
              <a:off x="3851921" y="2177530"/>
              <a:ext cx="0" cy="288032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rot="16200000">
              <a:off x="3851920" y="2033514"/>
              <a:ext cx="0" cy="288032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3852145" y="1385478"/>
              <a:ext cx="216000" cy="216000"/>
            </a:xfrm>
            <a:prstGeom prst="rect">
              <a:avLst/>
            </a:prstGeom>
            <a:solidFill>
              <a:schemeClr val="bg1">
                <a:alpha val="63000"/>
              </a:schemeClr>
            </a:solidFill>
            <a:ln w="349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25" name="Rectangle 24"/>
            <p:cNvSpPr/>
            <p:nvPr/>
          </p:nvSpPr>
          <p:spPr>
            <a:xfrm>
              <a:off x="5435920" y="2969442"/>
              <a:ext cx="216000" cy="216000"/>
            </a:xfrm>
            <a:prstGeom prst="rect">
              <a:avLst/>
            </a:prstGeom>
            <a:solidFill>
              <a:schemeClr val="bg1">
                <a:alpha val="63000"/>
              </a:schemeClr>
            </a:solidFill>
            <a:ln w="349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26" name="Rectangle 25"/>
            <p:cNvSpPr/>
            <p:nvPr/>
          </p:nvSpPr>
          <p:spPr>
            <a:xfrm>
              <a:off x="3851919" y="2969442"/>
              <a:ext cx="216000" cy="216000"/>
            </a:xfrm>
            <a:prstGeom prst="rect">
              <a:avLst/>
            </a:prstGeom>
            <a:solidFill>
              <a:schemeClr val="bg1">
                <a:alpha val="63000"/>
              </a:schemeClr>
            </a:solidFill>
            <a:ln w="349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27" name="Rectangle 26"/>
            <p:cNvSpPr/>
            <p:nvPr/>
          </p:nvSpPr>
          <p:spPr>
            <a:xfrm>
              <a:off x="5435920" y="1385442"/>
              <a:ext cx="216000" cy="216000"/>
            </a:xfrm>
            <a:prstGeom prst="rect">
              <a:avLst/>
            </a:prstGeom>
            <a:solidFill>
              <a:schemeClr val="bg1">
                <a:alpha val="63000"/>
              </a:schemeClr>
            </a:solidFill>
            <a:ln w="349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cxnSp>
          <p:nvCxnSpPr>
            <p:cNvPr id="28" name="Straight Connector 27"/>
            <p:cNvCxnSpPr/>
            <p:nvPr/>
          </p:nvCxnSpPr>
          <p:spPr>
            <a:xfrm>
              <a:off x="4716016" y="3077442"/>
              <a:ext cx="0" cy="288032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>
              <a:off x="4860032" y="3077442"/>
              <a:ext cx="0" cy="288032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 rot="16200000">
              <a:off x="5651920" y="2177530"/>
              <a:ext cx="0" cy="288032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 rot="16200000">
              <a:off x="5651919" y="2033514"/>
              <a:ext cx="0" cy="288032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3" name="Right Arrow 32"/>
          <p:cNvSpPr/>
          <p:nvPr/>
        </p:nvSpPr>
        <p:spPr>
          <a:xfrm>
            <a:off x="3440732" y="1556692"/>
            <a:ext cx="648072" cy="360040"/>
          </a:xfrm>
          <a:prstGeom prst="right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graphicFrame>
        <p:nvGraphicFramePr>
          <p:cNvPr id="34" name="Object 3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73387679"/>
              </p:ext>
            </p:extLst>
          </p:nvPr>
        </p:nvGraphicFramePr>
        <p:xfrm>
          <a:off x="1306002" y="1514111"/>
          <a:ext cx="1068783" cy="48121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4" name="Equation" r:id="rId3" imgW="507960" imgH="228600" progId="Equation.DSMT4">
                  <p:embed/>
                </p:oleObj>
              </mc:Choice>
              <mc:Fallback>
                <p:oleObj name="Equation" r:id="rId3" imgW="507960" imgH="228600" progId="Equation.DSMT4">
                  <p:embed/>
                  <p:pic>
                    <p:nvPicPr>
                      <p:cNvPr id="34" name="Object 33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306002" y="1514111"/>
                        <a:ext cx="1068783" cy="48121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" name="Object 3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54060919"/>
              </p:ext>
            </p:extLst>
          </p:nvPr>
        </p:nvGraphicFramePr>
        <p:xfrm>
          <a:off x="5551152" y="1559912"/>
          <a:ext cx="1228725" cy="4810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5" name="Equation" r:id="rId5" imgW="583920" imgH="228600" progId="Equation.DSMT4">
                  <p:embed/>
                </p:oleObj>
              </mc:Choice>
              <mc:Fallback>
                <p:oleObj name="Equation" r:id="rId5" imgW="583920" imgH="228600" progId="Equation.DSMT4">
                  <p:embed/>
                  <p:pic>
                    <p:nvPicPr>
                      <p:cNvPr id="35" name="Object 34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5551152" y="1559912"/>
                        <a:ext cx="1228725" cy="4810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6" name="Can 35"/>
          <p:cNvSpPr/>
          <p:nvPr/>
        </p:nvSpPr>
        <p:spPr>
          <a:xfrm>
            <a:off x="1979712" y="4725144"/>
            <a:ext cx="1008112" cy="1152128"/>
          </a:xfrm>
          <a:prstGeom prst="ca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37" name="Can 36"/>
          <p:cNvSpPr/>
          <p:nvPr/>
        </p:nvSpPr>
        <p:spPr>
          <a:xfrm>
            <a:off x="4758543" y="4072514"/>
            <a:ext cx="1756953" cy="2304256"/>
          </a:xfrm>
          <a:prstGeom prst="ca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graphicFrame>
        <p:nvGraphicFramePr>
          <p:cNvPr id="38" name="Object 3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62426400"/>
              </p:ext>
            </p:extLst>
          </p:nvPr>
        </p:nvGraphicFramePr>
        <p:xfrm>
          <a:off x="1821381" y="5858640"/>
          <a:ext cx="1468437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6" name="Equation" r:id="rId7" imgW="698400" imgH="241200" progId="Equation.DSMT4">
                  <p:embed/>
                </p:oleObj>
              </mc:Choice>
              <mc:Fallback>
                <p:oleObj name="Equation" r:id="rId7" imgW="698400" imgH="241200" progId="Equation.DSMT4">
                  <p:embed/>
                  <p:pic>
                    <p:nvPicPr>
                      <p:cNvPr id="38" name="Object 37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821381" y="5858640"/>
                        <a:ext cx="1468437" cy="508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" name="Object 3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81378355"/>
              </p:ext>
            </p:extLst>
          </p:nvPr>
        </p:nvGraphicFramePr>
        <p:xfrm>
          <a:off x="4748213" y="6377384"/>
          <a:ext cx="1681162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7" name="Equation" r:id="rId9" imgW="799920" imgH="241200" progId="Equation.DSMT4">
                  <p:embed/>
                </p:oleObj>
              </mc:Choice>
              <mc:Fallback>
                <p:oleObj name="Equation" r:id="rId9" imgW="799920" imgH="241200" progId="Equation.DSMT4">
                  <p:embed/>
                  <p:pic>
                    <p:nvPicPr>
                      <p:cNvPr id="39" name="Object 38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4748213" y="6377384"/>
                        <a:ext cx="1681162" cy="508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0" name="Right Arrow 39"/>
          <p:cNvSpPr/>
          <p:nvPr/>
        </p:nvSpPr>
        <p:spPr>
          <a:xfrm>
            <a:off x="3549147" y="5121188"/>
            <a:ext cx="648072" cy="360040"/>
          </a:xfrm>
          <a:prstGeom prst="right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graphicFrame>
        <p:nvGraphicFramePr>
          <p:cNvPr id="41" name="Object 4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81644373"/>
              </p:ext>
            </p:extLst>
          </p:nvPr>
        </p:nvGraphicFramePr>
        <p:xfrm>
          <a:off x="1738250" y="5157192"/>
          <a:ext cx="266700" cy="373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8" name="Equation" r:id="rId11" imgW="126720" imgH="177480" progId="Equation.DSMT4">
                  <p:embed/>
                </p:oleObj>
              </mc:Choice>
              <mc:Fallback>
                <p:oleObj name="Equation" r:id="rId11" imgW="126720" imgH="177480" progId="Equation.DSMT4">
                  <p:embed/>
                  <p:pic>
                    <p:nvPicPr>
                      <p:cNvPr id="41" name="Object 40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1738250" y="5157192"/>
                        <a:ext cx="266700" cy="3730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2" name="Object 4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36696559"/>
              </p:ext>
            </p:extLst>
          </p:nvPr>
        </p:nvGraphicFramePr>
        <p:xfrm>
          <a:off x="2604096" y="4581128"/>
          <a:ext cx="239712" cy="266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9" name="Equation" r:id="rId13" imgW="114120" imgH="126720" progId="Equation.DSMT4">
                  <p:embed/>
                </p:oleObj>
              </mc:Choice>
              <mc:Fallback>
                <p:oleObj name="Equation" r:id="rId13" imgW="114120" imgH="126720" progId="Equation.DSMT4">
                  <p:embed/>
                  <p:pic>
                    <p:nvPicPr>
                      <p:cNvPr id="42" name="Object 41"/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2604096" y="4581128"/>
                        <a:ext cx="239712" cy="2667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44" name="Straight Arrow Connector 43"/>
          <p:cNvCxnSpPr/>
          <p:nvPr/>
        </p:nvCxnSpPr>
        <p:spPr>
          <a:xfrm flipV="1">
            <a:off x="2483768" y="4833156"/>
            <a:ext cx="504056" cy="36004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45" name="Object 4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45990217"/>
              </p:ext>
            </p:extLst>
          </p:nvPr>
        </p:nvGraphicFramePr>
        <p:xfrm>
          <a:off x="5855122" y="3959225"/>
          <a:ext cx="373062" cy="373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80" name="Equation" r:id="rId15" imgW="177480" imgH="177480" progId="Equation.DSMT4">
                  <p:embed/>
                </p:oleObj>
              </mc:Choice>
              <mc:Fallback>
                <p:oleObj name="Equation" r:id="rId15" imgW="177480" imgH="177480" progId="Equation.DSMT4">
                  <p:embed/>
                  <p:pic>
                    <p:nvPicPr>
                      <p:cNvPr id="45" name="Object 44"/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5855122" y="3959225"/>
                        <a:ext cx="373062" cy="3730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46" name="Straight Arrow Connector 45"/>
          <p:cNvCxnSpPr/>
          <p:nvPr/>
        </p:nvCxnSpPr>
        <p:spPr>
          <a:xfrm flipV="1">
            <a:off x="5675808" y="4260206"/>
            <a:ext cx="850018" cy="39027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48" name="Object 4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7852993"/>
              </p:ext>
            </p:extLst>
          </p:nvPr>
        </p:nvGraphicFramePr>
        <p:xfrm>
          <a:off x="4355976" y="5085184"/>
          <a:ext cx="400050" cy="373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81" name="Equation" r:id="rId17" imgW="190440" imgH="177480" progId="Equation.DSMT4">
                  <p:embed/>
                </p:oleObj>
              </mc:Choice>
              <mc:Fallback>
                <p:oleObj name="Equation" r:id="rId17" imgW="190440" imgH="177480" progId="Equation.DSMT4">
                  <p:embed/>
                  <p:pic>
                    <p:nvPicPr>
                      <p:cNvPr id="48" name="Object 47"/>
                      <p:cNvPicPr/>
                      <p:nvPr/>
                    </p:nvPicPr>
                    <p:blipFill>
                      <a:blip r:embed="rId18"/>
                      <a:stretch>
                        <a:fillRect/>
                      </a:stretch>
                    </p:blipFill>
                    <p:spPr>
                      <a:xfrm>
                        <a:off x="4355976" y="5085184"/>
                        <a:ext cx="400050" cy="3730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43355286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Isosceles Triangle 3"/>
          <p:cNvSpPr/>
          <p:nvPr/>
        </p:nvSpPr>
        <p:spPr>
          <a:xfrm>
            <a:off x="4526573" y="404664"/>
            <a:ext cx="4032448" cy="2736304"/>
          </a:xfrm>
          <a:prstGeom prst="triangle">
            <a:avLst>
              <a:gd name="adj" fmla="val 70323"/>
            </a:avLst>
          </a:prstGeom>
          <a:solidFill>
            <a:srgbClr val="00B0F0">
              <a:alpha val="54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cxnSp>
        <p:nvCxnSpPr>
          <p:cNvPr id="6" name="Straight Connector 5"/>
          <p:cNvCxnSpPr/>
          <p:nvPr/>
        </p:nvCxnSpPr>
        <p:spPr>
          <a:xfrm>
            <a:off x="5606693" y="2132856"/>
            <a:ext cx="2520280" cy="0"/>
          </a:xfrm>
          <a:prstGeom prst="line">
            <a:avLst/>
          </a:prstGeom>
          <a:ln w="31750">
            <a:solidFill>
              <a:schemeClr val="tx1"/>
            </a:solidFill>
            <a:headEnd type="stealth" w="lg" len="lg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46250043"/>
              </p:ext>
            </p:extLst>
          </p:nvPr>
        </p:nvGraphicFramePr>
        <p:xfrm>
          <a:off x="6875345" y="908621"/>
          <a:ext cx="412750" cy="576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9" name="Equation" r:id="rId3" imgW="164880" imgH="228600" progId="Equation.DSMT4">
                  <p:embed/>
                </p:oleObj>
              </mc:Choice>
              <mc:Fallback>
                <p:oleObj name="Equation" r:id="rId3" imgW="164880" imgH="228600" progId="Equation.DSMT4">
                  <p:embed/>
                  <p:pic>
                    <p:nvPicPr>
                      <p:cNvPr id="8" name="Object 7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6875345" y="908621"/>
                        <a:ext cx="412750" cy="5762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61303822"/>
              </p:ext>
            </p:extLst>
          </p:nvPr>
        </p:nvGraphicFramePr>
        <p:xfrm>
          <a:off x="6366585" y="2349128"/>
          <a:ext cx="476250" cy="576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0" name="Equation" r:id="rId5" imgW="190440" imgH="228600" progId="Equation.DSMT4">
                  <p:embed/>
                </p:oleObj>
              </mc:Choice>
              <mc:Fallback>
                <p:oleObj name="Equation" r:id="rId5" imgW="190440" imgH="228600" progId="Equation.DSMT4">
                  <p:embed/>
                  <p:pic>
                    <p:nvPicPr>
                      <p:cNvPr id="9" name="Object 8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6366585" y="2349128"/>
                        <a:ext cx="476250" cy="5762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61519806"/>
              </p:ext>
            </p:extLst>
          </p:nvPr>
        </p:nvGraphicFramePr>
        <p:xfrm>
          <a:off x="6066547" y="3125342"/>
          <a:ext cx="952500" cy="447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1" name="Equation" r:id="rId7" imgW="380880" imgH="177480" progId="Equation.DSMT4">
                  <p:embed/>
                </p:oleObj>
              </mc:Choice>
              <mc:Fallback>
                <p:oleObj name="Equation" r:id="rId7" imgW="380880" imgH="177480" progId="Equation.DSMT4">
                  <p:embed/>
                  <p:pic>
                    <p:nvPicPr>
                      <p:cNvPr id="10" name="Object 9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6066547" y="3125342"/>
                        <a:ext cx="952500" cy="4476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55390881"/>
              </p:ext>
            </p:extLst>
          </p:nvPr>
        </p:nvGraphicFramePr>
        <p:xfrm>
          <a:off x="6795970" y="1700808"/>
          <a:ext cx="285750" cy="447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2" name="Equation" r:id="rId9" imgW="114120" imgH="177480" progId="Equation.DSMT4">
                  <p:embed/>
                </p:oleObj>
              </mc:Choice>
              <mc:Fallback>
                <p:oleObj name="Equation" r:id="rId9" imgW="114120" imgH="177480" progId="Equation.DSMT4">
                  <p:embed/>
                  <p:pic>
                    <p:nvPicPr>
                      <p:cNvPr id="11" name="Object 10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6795970" y="1700808"/>
                        <a:ext cx="285750" cy="4476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Isosceles Triangle 12"/>
          <p:cNvSpPr/>
          <p:nvPr/>
        </p:nvSpPr>
        <p:spPr>
          <a:xfrm>
            <a:off x="467544" y="3573463"/>
            <a:ext cx="4032448" cy="2736304"/>
          </a:xfrm>
          <a:prstGeom prst="triangle">
            <a:avLst>
              <a:gd name="adj" fmla="val 70323"/>
            </a:avLst>
          </a:prstGeom>
          <a:solidFill>
            <a:srgbClr val="00B0F0">
              <a:alpha val="54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cxnSp>
        <p:nvCxnSpPr>
          <p:cNvPr id="14" name="Straight Connector 13"/>
          <p:cNvCxnSpPr/>
          <p:nvPr/>
        </p:nvCxnSpPr>
        <p:spPr>
          <a:xfrm>
            <a:off x="2007518" y="4797152"/>
            <a:ext cx="1844402" cy="0"/>
          </a:xfrm>
          <a:prstGeom prst="line">
            <a:avLst/>
          </a:prstGeom>
          <a:ln w="31750">
            <a:solidFill>
              <a:schemeClr val="tx1"/>
            </a:solidFill>
            <a:headEnd type="stealth" w="lg" len="lg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5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81984186"/>
              </p:ext>
            </p:extLst>
          </p:nvPr>
        </p:nvGraphicFramePr>
        <p:xfrm>
          <a:off x="4787113" y="3429348"/>
          <a:ext cx="412750" cy="576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3" name="Equation" r:id="rId11" imgW="164880" imgH="228600" progId="Equation.DSMT4">
                  <p:embed/>
                </p:oleObj>
              </mc:Choice>
              <mc:Fallback>
                <p:oleObj name="Equation" r:id="rId11" imgW="164880" imgH="228600" progId="Equation.DSMT4">
                  <p:embed/>
                  <p:pic>
                    <p:nvPicPr>
                      <p:cNvPr id="15" name="Object 14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4787113" y="3429348"/>
                        <a:ext cx="412750" cy="5762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67473503"/>
              </p:ext>
            </p:extLst>
          </p:nvPr>
        </p:nvGraphicFramePr>
        <p:xfrm>
          <a:off x="2307556" y="5517927"/>
          <a:ext cx="476250" cy="576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4" name="Equation" r:id="rId12" imgW="190440" imgH="228600" progId="Equation.DSMT4">
                  <p:embed/>
                </p:oleObj>
              </mc:Choice>
              <mc:Fallback>
                <p:oleObj name="Equation" r:id="rId12" imgW="190440" imgH="228600" progId="Equation.DSMT4">
                  <p:embed/>
                  <p:pic>
                    <p:nvPicPr>
                      <p:cNvPr id="16" name="Object 15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2307556" y="5517927"/>
                        <a:ext cx="476250" cy="5762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96936194"/>
              </p:ext>
            </p:extLst>
          </p:nvPr>
        </p:nvGraphicFramePr>
        <p:xfrm>
          <a:off x="1882676" y="6290178"/>
          <a:ext cx="920750" cy="447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5" name="Equation" r:id="rId13" imgW="368280" imgH="177480" progId="Equation.DSMT4">
                  <p:embed/>
                </p:oleObj>
              </mc:Choice>
              <mc:Fallback>
                <p:oleObj name="Equation" r:id="rId13" imgW="368280" imgH="177480" progId="Equation.DSMT4">
                  <p:embed/>
                  <p:pic>
                    <p:nvPicPr>
                      <p:cNvPr id="17" name="Object 16"/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1882676" y="6290178"/>
                        <a:ext cx="920750" cy="4476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01209002"/>
              </p:ext>
            </p:extLst>
          </p:nvPr>
        </p:nvGraphicFramePr>
        <p:xfrm>
          <a:off x="2675719" y="4757975"/>
          <a:ext cx="508000" cy="447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6" name="Equation" r:id="rId15" imgW="203040" imgH="177480" progId="Equation.DSMT4">
                  <p:embed/>
                </p:oleObj>
              </mc:Choice>
              <mc:Fallback>
                <p:oleObj name="Equation" r:id="rId15" imgW="203040" imgH="177480" progId="Equation.DSMT4">
                  <p:embed/>
                  <p:pic>
                    <p:nvPicPr>
                      <p:cNvPr id="18" name="Object 17"/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2675719" y="4757975"/>
                        <a:ext cx="508000" cy="4476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21105109"/>
              </p:ext>
            </p:extLst>
          </p:nvPr>
        </p:nvGraphicFramePr>
        <p:xfrm>
          <a:off x="2816316" y="4076971"/>
          <a:ext cx="412750" cy="576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7" name="Equation" r:id="rId17" imgW="164880" imgH="228600" progId="Equation.DSMT4">
                  <p:embed/>
                </p:oleObj>
              </mc:Choice>
              <mc:Fallback>
                <p:oleObj name="Equation" r:id="rId17" imgW="164880" imgH="228600" progId="Equation.DSMT4">
                  <p:embed/>
                  <p:pic>
                    <p:nvPicPr>
                      <p:cNvPr id="20" name="Object 19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816316" y="4076971"/>
                        <a:ext cx="412750" cy="5762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84132264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Isosceles Triangle 3"/>
          <p:cNvSpPr/>
          <p:nvPr/>
        </p:nvSpPr>
        <p:spPr>
          <a:xfrm>
            <a:off x="1422551" y="455715"/>
            <a:ext cx="1728192" cy="1152128"/>
          </a:xfrm>
          <a:prstGeom prst="triangle">
            <a:avLst>
              <a:gd name="adj" fmla="val 100000"/>
            </a:avLst>
          </a:prstGeom>
          <a:solidFill>
            <a:srgbClr val="00B0F0">
              <a:alpha val="54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5" name="Isosceles Triangle 4"/>
          <p:cNvSpPr/>
          <p:nvPr/>
        </p:nvSpPr>
        <p:spPr>
          <a:xfrm>
            <a:off x="4374879" y="311699"/>
            <a:ext cx="2592288" cy="1728192"/>
          </a:xfrm>
          <a:prstGeom prst="triangle">
            <a:avLst>
              <a:gd name="adj" fmla="val 100000"/>
            </a:avLst>
          </a:prstGeom>
          <a:solidFill>
            <a:srgbClr val="00B0F0">
              <a:alpha val="54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57336356"/>
              </p:ext>
            </p:extLst>
          </p:nvPr>
        </p:nvGraphicFramePr>
        <p:xfrm>
          <a:off x="2051720" y="1541165"/>
          <a:ext cx="447675" cy="447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0" name="Equation" r:id="rId3" imgW="177480" imgH="177480" progId="Equation.DSMT4">
                  <p:embed/>
                </p:oleObj>
              </mc:Choice>
              <mc:Fallback>
                <p:oleObj name="Equation" r:id="rId3" imgW="177480" imgH="177480" progId="Equation.DSMT4">
                  <p:embed/>
                  <p:pic>
                    <p:nvPicPr>
                      <p:cNvPr id="7" name="Object 6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051720" y="1541165"/>
                        <a:ext cx="447675" cy="4476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63754640"/>
              </p:ext>
            </p:extLst>
          </p:nvPr>
        </p:nvGraphicFramePr>
        <p:xfrm>
          <a:off x="3176571" y="807941"/>
          <a:ext cx="287337" cy="447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1" name="Equation" r:id="rId5" imgW="114120" imgH="177480" progId="Equation.DSMT4">
                  <p:embed/>
                </p:oleObj>
              </mc:Choice>
              <mc:Fallback>
                <p:oleObj name="Equation" r:id="rId5" imgW="114120" imgH="177480" progId="Equation.DSMT4">
                  <p:embed/>
                  <p:pic>
                    <p:nvPicPr>
                      <p:cNvPr id="8" name="Object 7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3176571" y="807941"/>
                        <a:ext cx="287337" cy="4476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82135101"/>
              </p:ext>
            </p:extLst>
          </p:nvPr>
        </p:nvGraphicFramePr>
        <p:xfrm>
          <a:off x="2320153" y="929530"/>
          <a:ext cx="414337" cy="576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2" name="Equation" r:id="rId7" imgW="164880" imgH="228600" progId="Equation.DSMT4">
                  <p:embed/>
                </p:oleObj>
              </mc:Choice>
              <mc:Fallback>
                <p:oleObj name="Equation" r:id="rId7" imgW="164880" imgH="228600" progId="Equation.DSMT4">
                  <p:embed/>
                  <p:pic>
                    <p:nvPicPr>
                      <p:cNvPr id="9" name="Object 8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2320153" y="929530"/>
                        <a:ext cx="414337" cy="5762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73103793"/>
              </p:ext>
            </p:extLst>
          </p:nvPr>
        </p:nvGraphicFramePr>
        <p:xfrm>
          <a:off x="5591175" y="2058988"/>
          <a:ext cx="319088" cy="3508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3" name="Equation" r:id="rId9" imgW="126720" imgH="139680" progId="Equation.DSMT4">
                  <p:embed/>
                </p:oleObj>
              </mc:Choice>
              <mc:Fallback>
                <p:oleObj name="Equation" r:id="rId9" imgW="126720" imgH="139680" progId="Equation.DSMT4">
                  <p:embed/>
                  <p:pic>
                    <p:nvPicPr>
                      <p:cNvPr id="10" name="Object 9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5591175" y="2058988"/>
                        <a:ext cx="319088" cy="3508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Rectangle 12"/>
          <p:cNvSpPr/>
          <p:nvPr/>
        </p:nvSpPr>
        <p:spPr>
          <a:xfrm>
            <a:off x="2934743" y="1397792"/>
            <a:ext cx="216000" cy="216000"/>
          </a:xfrm>
          <a:prstGeom prst="rect">
            <a:avLst/>
          </a:prstGeom>
          <a:solidFill>
            <a:schemeClr val="bg1">
              <a:alpha val="63000"/>
            </a:schemeClr>
          </a:solidFill>
          <a:ln w="349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4" name="Rectangle 13"/>
          <p:cNvSpPr/>
          <p:nvPr/>
        </p:nvSpPr>
        <p:spPr>
          <a:xfrm>
            <a:off x="6751167" y="1823891"/>
            <a:ext cx="216000" cy="216000"/>
          </a:xfrm>
          <a:prstGeom prst="rect">
            <a:avLst/>
          </a:prstGeom>
          <a:solidFill>
            <a:schemeClr val="bg1">
              <a:alpha val="63000"/>
            </a:schemeClr>
          </a:solidFill>
          <a:ln w="349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graphicFrame>
        <p:nvGraphicFramePr>
          <p:cNvPr id="15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07325869"/>
              </p:ext>
            </p:extLst>
          </p:nvPr>
        </p:nvGraphicFramePr>
        <p:xfrm>
          <a:off x="5638800" y="1217613"/>
          <a:ext cx="477838" cy="576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4" name="Equation" r:id="rId11" imgW="190440" imgH="228600" progId="Equation.DSMT4">
                  <p:embed/>
                </p:oleObj>
              </mc:Choice>
              <mc:Fallback>
                <p:oleObj name="Equation" r:id="rId11" imgW="190440" imgH="228600" progId="Equation.DSMT4">
                  <p:embed/>
                  <p:pic>
                    <p:nvPicPr>
                      <p:cNvPr id="15" name="Object 14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5638800" y="1217613"/>
                        <a:ext cx="477838" cy="5762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58635866"/>
              </p:ext>
            </p:extLst>
          </p:nvPr>
        </p:nvGraphicFramePr>
        <p:xfrm>
          <a:off x="6998263" y="1089819"/>
          <a:ext cx="350838" cy="415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5" name="Equation" r:id="rId13" imgW="139680" imgH="164880" progId="Equation.DSMT4">
                  <p:embed/>
                </p:oleObj>
              </mc:Choice>
              <mc:Fallback>
                <p:oleObj name="Equation" r:id="rId13" imgW="139680" imgH="164880" progId="Equation.DSMT4">
                  <p:embed/>
                  <p:pic>
                    <p:nvPicPr>
                      <p:cNvPr id="16" name="Object 15"/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6998263" y="1089819"/>
                        <a:ext cx="350838" cy="4159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Oval 16"/>
          <p:cNvSpPr/>
          <p:nvPr/>
        </p:nvSpPr>
        <p:spPr>
          <a:xfrm>
            <a:off x="1703754" y="1433736"/>
            <a:ext cx="144016" cy="1440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8" name="Oval 17"/>
          <p:cNvSpPr/>
          <p:nvPr/>
        </p:nvSpPr>
        <p:spPr>
          <a:xfrm>
            <a:off x="4644008" y="1844824"/>
            <a:ext cx="144016" cy="1440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9317217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711" y="38553"/>
            <a:ext cx="8767646" cy="544512"/>
          </a:xfrm>
        </p:spPr>
        <p:txBody>
          <a:bodyPr>
            <a:normAutofit fontScale="90000"/>
          </a:bodyPr>
          <a:lstStyle/>
          <a:p>
            <a:r>
              <a:rPr lang="en-CA" dirty="0"/>
              <a:t>VI) Special Formulas for Area of a Triangle: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7630" y="476600"/>
            <a:ext cx="8627713" cy="1032641"/>
          </a:xfrm>
        </p:spPr>
        <p:txBody>
          <a:bodyPr>
            <a:noAutofit/>
          </a:bodyPr>
          <a:lstStyle/>
          <a:p>
            <a:r>
              <a:rPr lang="en-CA" sz="2100" dirty="0"/>
              <a:t>There are other formulas that we can use to find the area of a triangle if the three sides of a triangle are given OR if half the perimeter is given</a:t>
            </a:r>
          </a:p>
        </p:txBody>
      </p:sp>
      <p:sp>
        <p:nvSpPr>
          <p:cNvPr id="4" name="Isosceles Triangle 3"/>
          <p:cNvSpPr/>
          <p:nvPr/>
        </p:nvSpPr>
        <p:spPr>
          <a:xfrm>
            <a:off x="358833" y="2010353"/>
            <a:ext cx="2159877" cy="1387366"/>
          </a:xfrm>
          <a:prstGeom prst="triangle">
            <a:avLst>
              <a:gd name="adj" fmla="val 71898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713361" y="2235021"/>
          <a:ext cx="403156" cy="61988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38" name="Equation" r:id="rId4" imgW="126720" imgH="190440" progId="Equation.DSMT4">
                  <p:embed/>
                </p:oleObj>
              </mc:Choice>
              <mc:Fallback>
                <p:oleObj name="Equation" r:id="rId4" imgW="126720" imgH="190440" progId="Equation.DSMT4">
                  <p:embed/>
                  <p:pic>
                    <p:nvPicPr>
                      <p:cNvPr id="5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3361" y="2235021"/>
                        <a:ext cx="403156" cy="61988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/>
        </p:nvGraphicFramePr>
        <p:xfrm>
          <a:off x="2215497" y="2339731"/>
          <a:ext cx="445103" cy="45326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39" name="Equation" r:id="rId6" imgW="139680" imgH="139680" progId="Equation.DSMT4">
                  <p:embed/>
                </p:oleObj>
              </mc:Choice>
              <mc:Fallback>
                <p:oleObj name="Equation" r:id="rId6" imgW="139680" imgH="139680" progId="Equation.DSMT4">
                  <p:embed/>
                  <p:pic>
                    <p:nvPicPr>
                      <p:cNvPr id="6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15497" y="2339731"/>
                        <a:ext cx="445103" cy="45326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/>
        </p:nvGraphicFramePr>
        <p:xfrm>
          <a:off x="1404026" y="3397719"/>
          <a:ext cx="403156" cy="45442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0" name="Equation" r:id="rId8" imgW="126720" imgH="139680" progId="Equation.DSMT4">
                  <p:embed/>
                </p:oleObj>
              </mc:Choice>
              <mc:Fallback>
                <p:oleObj name="Equation" r:id="rId8" imgW="126720" imgH="139680" progId="Equation.DSMT4">
                  <p:embed/>
                  <p:pic>
                    <p:nvPicPr>
                      <p:cNvPr id="7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04026" y="3397719"/>
                        <a:ext cx="403156" cy="45442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extBox 35"/>
          <p:cNvSpPr txBox="1">
            <a:spLocks noChangeArrowheads="1"/>
          </p:cNvSpPr>
          <p:nvPr/>
        </p:nvSpPr>
        <p:spPr bwMode="auto">
          <a:xfrm>
            <a:off x="2664561" y="1922586"/>
            <a:ext cx="6232796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CA" sz="2200" dirty="0">
                <a:solidFill>
                  <a:srgbClr val="FF0000"/>
                </a:solidFill>
                <a:latin typeface="+mj-lt"/>
              </a:rPr>
              <a:t>Suppose you are given the 3 sides of a triangle</a:t>
            </a:r>
            <a:endParaRPr lang="en-CA" sz="2200" i="1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22" name="Content Placeholder 2">
            <a:extLst>
              <a:ext uri="{FF2B5EF4-FFF2-40B4-BE49-F238E27FC236}">
                <a16:creationId xmlns:a16="http://schemas.microsoft.com/office/drawing/2014/main" id="{F9BBA7FD-0983-4CD8-BC82-2295DE08E412}"/>
              </a:ext>
            </a:extLst>
          </p:cNvPr>
          <p:cNvSpPr txBox="1">
            <a:spLocks/>
          </p:cNvSpPr>
          <p:nvPr/>
        </p:nvSpPr>
        <p:spPr>
          <a:xfrm>
            <a:off x="0" y="1498344"/>
            <a:ext cx="8627713" cy="430888"/>
          </a:xfrm>
          <a:prstGeom prst="rect">
            <a:avLst/>
          </a:prstGeom>
        </p:spPr>
        <p:txBody>
          <a:bodyPr vert="horz">
            <a:no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sz="2100" dirty="0"/>
              <a:t>One of these formulas is “HERON’s” Formula</a:t>
            </a:r>
          </a:p>
        </p:txBody>
      </p:sp>
      <p:sp>
        <p:nvSpPr>
          <p:cNvPr id="23" name="TextBox 35">
            <a:extLst>
              <a:ext uri="{FF2B5EF4-FFF2-40B4-BE49-F238E27FC236}">
                <a16:creationId xmlns:a16="http://schemas.microsoft.com/office/drawing/2014/main" id="{BB30EA06-9D60-4DAB-B301-751A7E293DF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60600" y="2297560"/>
            <a:ext cx="5840060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CA" sz="2200" dirty="0">
                <a:solidFill>
                  <a:srgbClr val="FF0000"/>
                </a:solidFill>
                <a:latin typeface="+mj-lt"/>
              </a:rPr>
              <a:t>Next find “s” which is half of the perimeter:</a:t>
            </a:r>
            <a:endParaRPr lang="en-CA" sz="2200" i="1" dirty="0">
              <a:solidFill>
                <a:srgbClr val="FF0000"/>
              </a:solidFill>
              <a:latin typeface="+mj-lt"/>
            </a:endParaRPr>
          </a:p>
        </p:txBody>
      </p:sp>
      <p:graphicFrame>
        <p:nvGraphicFramePr>
          <p:cNvPr id="24" name="Object 23">
            <a:extLst>
              <a:ext uri="{FF2B5EF4-FFF2-40B4-BE49-F238E27FC236}">
                <a16:creationId xmlns:a16="http://schemas.microsoft.com/office/drawing/2014/main" id="{00614EB3-47FE-47CA-917A-BD243973EC1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955211" y="2777406"/>
          <a:ext cx="1358645" cy="699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1" name="Equation" r:id="rId10" imgW="850680" imgH="431640" progId="Equation.DSMT4">
                  <p:embed/>
                </p:oleObj>
              </mc:Choice>
              <mc:Fallback>
                <p:oleObj name="Equation" r:id="rId10" imgW="850680" imgH="431640" progId="Equation.DSMT4">
                  <p:embed/>
                  <p:pic>
                    <p:nvPicPr>
                      <p:cNvPr id="24" name="Object 23">
                        <a:extLst>
                          <a:ext uri="{FF2B5EF4-FFF2-40B4-BE49-F238E27FC236}">
                            <a16:creationId xmlns:a16="http://schemas.microsoft.com/office/drawing/2014/main" id="{00614EB3-47FE-47CA-917A-BD243973EC1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55211" y="2777406"/>
                        <a:ext cx="1358645" cy="6991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" name="TextBox 35">
            <a:extLst>
              <a:ext uri="{FF2B5EF4-FFF2-40B4-BE49-F238E27FC236}">
                <a16:creationId xmlns:a16="http://schemas.microsoft.com/office/drawing/2014/main" id="{DD2E05A7-7DCF-4951-B6BA-0AADBA5D92E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08467" y="2816146"/>
            <a:ext cx="2972289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CA" sz="2200" dirty="0">
                <a:solidFill>
                  <a:srgbClr val="FF0000"/>
                </a:solidFill>
                <a:latin typeface="+mj-lt"/>
              </a:rPr>
              <a:t>The area is given by: </a:t>
            </a:r>
            <a:endParaRPr lang="en-CA" sz="2200" i="1" dirty="0">
              <a:solidFill>
                <a:srgbClr val="FF0000"/>
              </a:solidFill>
              <a:latin typeface="+mj-lt"/>
            </a:endParaRPr>
          </a:p>
        </p:txBody>
      </p:sp>
      <p:graphicFrame>
        <p:nvGraphicFramePr>
          <p:cNvPr id="26" name="Object 25">
            <a:extLst>
              <a:ext uri="{FF2B5EF4-FFF2-40B4-BE49-F238E27FC236}">
                <a16:creationId xmlns:a16="http://schemas.microsoft.com/office/drawing/2014/main" id="{4D918FD5-B262-4562-B7FE-A88C0B11136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241028" y="3364220"/>
          <a:ext cx="4386685" cy="72010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2" name="Equation" r:id="rId12" imgW="1854200" imgH="304800" progId="Equation.DSMT4">
                  <p:embed/>
                </p:oleObj>
              </mc:Choice>
              <mc:Fallback>
                <p:oleObj name="Equation" r:id="rId12" imgW="1854200" imgH="304800" progId="Equation.DSMT4">
                  <p:embed/>
                  <p:pic>
                    <p:nvPicPr>
                      <p:cNvPr id="26" name="Object 25">
                        <a:extLst>
                          <a:ext uri="{FF2B5EF4-FFF2-40B4-BE49-F238E27FC236}">
                            <a16:creationId xmlns:a16="http://schemas.microsoft.com/office/drawing/2014/main" id="{4D918FD5-B262-4562-B7FE-A88C0B11136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41028" y="3364220"/>
                        <a:ext cx="4386685" cy="720109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38" name="Content Placeholder 2">
            <a:extLst>
              <a:ext uri="{FF2B5EF4-FFF2-40B4-BE49-F238E27FC236}">
                <a16:creationId xmlns:a16="http://schemas.microsoft.com/office/drawing/2014/main" id="{44D27696-DBC8-4317-B19B-402251AB0F56}"/>
              </a:ext>
            </a:extLst>
          </p:cNvPr>
          <p:cNvSpPr txBox="1">
            <a:spLocks/>
          </p:cNvSpPr>
          <p:nvPr/>
        </p:nvSpPr>
        <p:spPr>
          <a:xfrm>
            <a:off x="129711" y="4171273"/>
            <a:ext cx="8627713" cy="430888"/>
          </a:xfrm>
          <a:prstGeom prst="rect">
            <a:avLst/>
          </a:prstGeom>
        </p:spPr>
        <p:txBody>
          <a:bodyPr vert="horz">
            <a:no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sz="2100" dirty="0"/>
              <a:t>Another formula is the “inscribed Circle” formula:</a:t>
            </a:r>
          </a:p>
        </p:txBody>
      </p:sp>
      <p:grpSp>
        <p:nvGrpSpPr>
          <p:cNvPr id="17" name="Group 16">
            <a:extLst>
              <a:ext uri="{FF2B5EF4-FFF2-40B4-BE49-F238E27FC236}">
                <a16:creationId xmlns:a16="http://schemas.microsoft.com/office/drawing/2014/main" id="{EC19B137-DC65-4D96-A1EE-F2D15883DAD4}"/>
              </a:ext>
            </a:extLst>
          </p:cNvPr>
          <p:cNvGrpSpPr/>
          <p:nvPr/>
        </p:nvGrpSpPr>
        <p:grpSpPr>
          <a:xfrm>
            <a:off x="500723" y="4706818"/>
            <a:ext cx="2301767" cy="1841790"/>
            <a:chOff x="500723" y="4706818"/>
            <a:chExt cx="2301767" cy="1841790"/>
          </a:xfrm>
        </p:grpSpPr>
        <p:sp>
          <p:nvSpPr>
            <p:cNvPr id="39" name="Isosceles Triangle 38">
              <a:extLst>
                <a:ext uri="{FF2B5EF4-FFF2-40B4-BE49-F238E27FC236}">
                  <a16:creationId xmlns:a16="http://schemas.microsoft.com/office/drawing/2014/main" id="{A0D6D65B-886C-4DFD-BF2E-7326434AA90F}"/>
                </a:ext>
              </a:extLst>
            </p:cNvPr>
            <p:cNvSpPr/>
            <p:nvPr/>
          </p:nvSpPr>
          <p:spPr>
            <a:xfrm>
              <a:off x="500723" y="4706818"/>
              <a:ext cx="2159877" cy="1387366"/>
            </a:xfrm>
            <a:prstGeom prst="triangle">
              <a:avLst>
                <a:gd name="adj" fmla="val 71898"/>
              </a:avLst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graphicFrame>
          <p:nvGraphicFramePr>
            <p:cNvPr id="40" name="Object 39">
              <a:extLst>
                <a:ext uri="{FF2B5EF4-FFF2-40B4-BE49-F238E27FC236}">
                  <a16:creationId xmlns:a16="http://schemas.microsoft.com/office/drawing/2014/main" id="{B6225F1D-3C17-42E8-B224-112E1814339F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855251" y="4931486"/>
            <a:ext cx="403156" cy="61988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4343" name="Equation" r:id="rId4" imgW="126720" imgH="190440" progId="Equation.DSMT4">
                    <p:embed/>
                  </p:oleObj>
                </mc:Choice>
                <mc:Fallback>
                  <p:oleObj name="Equation" r:id="rId4" imgW="126720" imgH="190440" progId="Equation.DSMT4">
                    <p:embed/>
                    <p:pic>
                      <p:nvPicPr>
                        <p:cNvPr id="40" name="Object 39">
                          <a:extLst>
                            <a:ext uri="{FF2B5EF4-FFF2-40B4-BE49-F238E27FC236}">
                              <a16:creationId xmlns:a16="http://schemas.microsoft.com/office/drawing/2014/main" id="{B6225F1D-3C17-42E8-B224-112E1814339F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855251" y="4931486"/>
                          <a:ext cx="403156" cy="619881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41" name="Object 40">
              <a:extLst>
                <a:ext uri="{FF2B5EF4-FFF2-40B4-BE49-F238E27FC236}">
                  <a16:creationId xmlns:a16="http://schemas.microsoft.com/office/drawing/2014/main" id="{67B35489-2510-45D6-8D42-00AFAAAE90D4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2357387" y="5036196"/>
            <a:ext cx="445103" cy="45326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4344" name="Equation" r:id="rId6" imgW="139680" imgH="139680" progId="Equation.DSMT4">
                    <p:embed/>
                  </p:oleObj>
                </mc:Choice>
                <mc:Fallback>
                  <p:oleObj name="Equation" r:id="rId6" imgW="139680" imgH="139680" progId="Equation.DSMT4">
                    <p:embed/>
                    <p:pic>
                      <p:nvPicPr>
                        <p:cNvPr id="41" name="Object 40">
                          <a:extLst>
                            <a:ext uri="{FF2B5EF4-FFF2-40B4-BE49-F238E27FC236}">
                              <a16:creationId xmlns:a16="http://schemas.microsoft.com/office/drawing/2014/main" id="{67B35489-2510-45D6-8D42-00AFAAAE90D4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357387" y="5036196"/>
                          <a:ext cx="445103" cy="45326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42" name="Object 41">
              <a:extLst>
                <a:ext uri="{FF2B5EF4-FFF2-40B4-BE49-F238E27FC236}">
                  <a16:creationId xmlns:a16="http://schemas.microsoft.com/office/drawing/2014/main" id="{101D70B8-DB38-4E04-B382-A5791D58BF6E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1545916" y="6094184"/>
            <a:ext cx="403156" cy="45442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4345" name="Equation" r:id="rId8" imgW="126720" imgH="139680" progId="Equation.DSMT4">
                    <p:embed/>
                  </p:oleObj>
                </mc:Choice>
                <mc:Fallback>
                  <p:oleObj name="Equation" r:id="rId8" imgW="126720" imgH="139680" progId="Equation.DSMT4">
                    <p:embed/>
                    <p:pic>
                      <p:nvPicPr>
                        <p:cNvPr id="42" name="Object 41">
                          <a:extLst>
                            <a:ext uri="{FF2B5EF4-FFF2-40B4-BE49-F238E27FC236}">
                              <a16:creationId xmlns:a16="http://schemas.microsoft.com/office/drawing/2014/main" id="{101D70B8-DB38-4E04-B382-A5791D58BF6E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9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545916" y="6094184"/>
                          <a:ext cx="403156" cy="454424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43" name="Oval 42">
              <a:extLst>
                <a:ext uri="{FF2B5EF4-FFF2-40B4-BE49-F238E27FC236}">
                  <a16:creationId xmlns:a16="http://schemas.microsoft.com/office/drawing/2014/main" id="{1838EF8F-221F-4BF4-8747-33EFD8DED0BD}"/>
                </a:ext>
              </a:extLst>
            </p:cNvPr>
            <p:cNvSpPr/>
            <p:nvPr/>
          </p:nvSpPr>
          <p:spPr>
            <a:xfrm>
              <a:off x="1350060" y="5061864"/>
              <a:ext cx="1018885" cy="1037772"/>
            </a:xfrm>
            <a:prstGeom prst="ellipse">
              <a:avLst/>
            </a:prstGeom>
            <a:noFill/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 dirty="0"/>
            </a:p>
          </p:txBody>
        </p:sp>
        <p:cxnSp>
          <p:nvCxnSpPr>
            <p:cNvPr id="44" name="Straight Arrow Connector 43">
              <a:extLst>
                <a:ext uri="{FF2B5EF4-FFF2-40B4-BE49-F238E27FC236}">
                  <a16:creationId xmlns:a16="http://schemas.microsoft.com/office/drawing/2014/main" id="{7A514731-66A0-4B27-8066-D210F6579D41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492015" y="5580750"/>
              <a:ext cx="367487" cy="345137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aphicFrame>
          <p:nvGraphicFramePr>
            <p:cNvPr id="45" name="Object 44">
              <a:extLst>
                <a:ext uri="{FF2B5EF4-FFF2-40B4-BE49-F238E27FC236}">
                  <a16:creationId xmlns:a16="http://schemas.microsoft.com/office/drawing/2014/main" id="{6B51E198-D704-44F5-B762-F2A0C6CDF99F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1643727" y="5730182"/>
            <a:ext cx="275801" cy="28012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4346" name="Equation" r:id="rId14" imgW="126720" imgH="126720" progId="Equation.DSMT4">
                    <p:embed/>
                  </p:oleObj>
                </mc:Choice>
                <mc:Fallback>
                  <p:oleObj name="Equation" r:id="rId14" imgW="126720" imgH="126720" progId="Equation.DSMT4">
                    <p:embed/>
                    <p:pic>
                      <p:nvPicPr>
                        <p:cNvPr id="45" name="Object 44">
                          <a:extLst>
                            <a:ext uri="{FF2B5EF4-FFF2-40B4-BE49-F238E27FC236}">
                              <a16:creationId xmlns:a16="http://schemas.microsoft.com/office/drawing/2014/main" id="{6B51E198-D704-44F5-B762-F2A0C6CDF99F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5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643727" y="5730182"/>
                          <a:ext cx="275801" cy="280127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46" name="TextBox 35">
            <a:extLst>
              <a:ext uri="{FF2B5EF4-FFF2-40B4-BE49-F238E27FC236}">
                <a16:creationId xmlns:a16="http://schemas.microsoft.com/office/drawing/2014/main" id="{4B719637-FEC6-4AE4-AB5B-A999324746F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17108" y="4523977"/>
            <a:ext cx="6285695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CA" sz="2200" dirty="0">
                <a:solidFill>
                  <a:srgbClr val="FF0000"/>
                </a:solidFill>
                <a:latin typeface="+mj-lt"/>
              </a:rPr>
              <a:t>Suppose you have the 3 sides and the radius of</a:t>
            </a:r>
            <a:br>
              <a:rPr lang="en-CA" sz="2200" dirty="0">
                <a:solidFill>
                  <a:srgbClr val="FF0000"/>
                </a:solidFill>
                <a:latin typeface="+mj-lt"/>
              </a:rPr>
            </a:br>
            <a:r>
              <a:rPr lang="en-CA" sz="2200" dirty="0">
                <a:solidFill>
                  <a:srgbClr val="FF0000"/>
                </a:solidFill>
                <a:latin typeface="+mj-lt"/>
              </a:rPr>
              <a:t> a circle inscribed inside the triangle</a:t>
            </a:r>
            <a:endParaRPr lang="en-CA" sz="2200" i="1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45CD97EB-1F16-47AE-A7CB-9B3D90F1855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12312" y="5311842"/>
            <a:ext cx="4900701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CA" sz="2200" dirty="0">
                <a:solidFill>
                  <a:srgbClr val="FF0000"/>
                </a:solidFill>
                <a:latin typeface="+mj-lt"/>
              </a:rPr>
              <a:t>The area of the triangle is given by: </a:t>
            </a:r>
            <a:endParaRPr lang="en-CA" sz="2200" i="1" dirty="0">
              <a:solidFill>
                <a:srgbClr val="FF0000"/>
              </a:solidFill>
              <a:latin typeface="+mj-lt"/>
            </a:endParaRPr>
          </a:p>
        </p:txBody>
      </p:sp>
      <p:graphicFrame>
        <p:nvGraphicFramePr>
          <p:cNvPr id="50" name="Object 49">
            <a:extLst>
              <a:ext uri="{FF2B5EF4-FFF2-40B4-BE49-F238E27FC236}">
                <a16:creationId xmlns:a16="http://schemas.microsoft.com/office/drawing/2014/main" id="{4CCBE423-F31D-4B1C-9179-3070CB03332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344652" y="5847919"/>
          <a:ext cx="1969640" cy="57204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7" name="Equation" r:id="rId16" imgW="609480" imgH="177480" progId="Equation.DSMT4">
                  <p:embed/>
                </p:oleObj>
              </mc:Choice>
              <mc:Fallback>
                <p:oleObj name="Equation" r:id="rId16" imgW="609480" imgH="177480" progId="Equation.DSMT4">
                  <p:embed/>
                  <p:pic>
                    <p:nvPicPr>
                      <p:cNvPr id="50" name="Object 49">
                        <a:extLst>
                          <a:ext uri="{FF2B5EF4-FFF2-40B4-BE49-F238E27FC236}">
                            <a16:creationId xmlns:a16="http://schemas.microsoft.com/office/drawing/2014/main" id="{4CCBE423-F31D-4B1C-9179-3070CB03332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44652" y="5847919"/>
                        <a:ext cx="1969640" cy="572041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2175212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1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8" grpId="0"/>
      <p:bldP spid="23" grpId="0"/>
      <p:bldP spid="25" grpId="0"/>
      <p:bldP spid="46" grpId="0"/>
      <p:bldP spid="4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5" name="Straight Connector 84">
            <a:extLst>
              <a:ext uri="{FF2B5EF4-FFF2-40B4-BE49-F238E27FC236}">
                <a16:creationId xmlns:a16="http://schemas.microsoft.com/office/drawing/2014/main" id="{59F1B2B5-36DF-4C2D-871C-6EF717E3D88A}"/>
              </a:ext>
            </a:extLst>
          </p:cNvPr>
          <p:cNvCxnSpPr>
            <a:cxnSpLocks/>
          </p:cNvCxnSpPr>
          <p:nvPr/>
        </p:nvCxnSpPr>
        <p:spPr>
          <a:xfrm>
            <a:off x="1112042" y="4814156"/>
            <a:ext cx="2050161" cy="907641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267" name="Content Placeholder 2">
            <a:extLst>
              <a:ext uri="{FF2B5EF4-FFF2-40B4-BE49-F238E27FC236}">
                <a16:creationId xmlns:a16="http://schemas.microsoft.com/office/drawing/2014/main" id="{8BCA9850-CDF3-466E-B33D-AA601B025CC0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33350" y="103981"/>
            <a:ext cx="8075613" cy="503238"/>
          </a:xfrm>
        </p:spPr>
        <p:txBody>
          <a:bodyPr>
            <a:normAutofit/>
          </a:bodyPr>
          <a:lstStyle/>
          <a:p>
            <a:pPr eaLnBrk="1" hangingPunct="1"/>
            <a:r>
              <a:rPr lang="en-CA" altLang="en-US" sz="2200" dirty="0"/>
              <a:t>Another formula is the “Equilateral triangle” formula:</a:t>
            </a:r>
          </a:p>
        </p:txBody>
      </p:sp>
      <p:sp>
        <p:nvSpPr>
          <p:cNvPr id="11268" name="AutoShape 5">
            <a:extLst>
              <a:ext uri="{FF2B5EF4-FFF2-40B4-BE49-F238E27FC236}">
                <a16:creationId xmlns:a16="http://schemas.microsoft.com/office/drawing/2014/main" id="{B33DB7A7-969A-46EA-AD81-A06D73241A7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5300" y="688181"/>
            <a:ext cx="2016125" cy="1439863"/>
          </a:xfrm>
          <a:prstGeom prst="triangle">
            <a:avLst>
              <a:gd name="adj" fmla="val 50000"/>
            </a:avLst>
          </a:prstGeom>
          <a:solidFill>
            <a:schemeClr val="bg1">
              <a:alpha val="0"/>
            </a:schemeClr>
          </a:solidFill>
          <a:ln w="1905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>
              <a:latin typeface="Century Schoolbook" panose="02040604050505020304" pitchFamily="18" charset="0"/>
            </a:endParaRPr>
          </a:p>
        </p:txBody>
      </p:sp>
      <p:graphicFrame>
        <p:nvGraphicFramePr>
          <p:cNvPr id="5" name="Object 7">
            <a:extLst>
              <a:ext uri="{FF2B5EF4-FFF2-40B4-BE49-F238E27FC236}">
                <a16:creationId xmlns:a16="http://schemas.microsoft.com/office/drawing/2014/main" id="{900C65DB-0353-4F77-87F8-42FCE70F74E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68325" y="1886744"/>
          <a:ext cx="2794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62" name="Equation" r:id="rId4" imgW="279279" imgH="241195" progId="Equation.DSMT4">
                  <p:embed/>
                </p:oleObj>
              </mc:Choice>
              <mc:Fallback>
                <p:oleObj name="Equation" r:id="rId4" imgW="279279" imgH="241195" progId="Equation.DSMT4">
                  <p:embed/>
                  <p:pic>
                    <p:nvPicPr>
                      <p:cNvPr id="5" name="Object 7">
                        <a:extLst>
                          <a:ext uri="{FF2B5EF4-FFF2-40B4-BE49-F238E27FC236}">
                            <a16:creationId xmlns:a16="http://schemas.microsoft.com/office/drawing/2014/main" id="{900C65DB-0353-4F77-87F8-42FCE70F74E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8325" y="1886744"/>
                        <a:ext cx="2794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8">
            <a:extLst>
              <a:ext uri="{FF2B5EF4-FFF2-40B4-BE49-F238E27FC236}">
                <a16:creationId xmlns:a16="http://schemas.microsoft.com/office/drawing/2014/main" id="{41CC3C35-BCB4-456A-8C9C-324301C16A4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079625" y="1886744"/>
          <a:ext cx="2794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63" name="Equation" r:id="rId6" imgW="279279" imgH="241195" progId="Equation.DSMT4">
                  <p:embed/>
                </p:oleObj>
              </mc:Choice>
              <mc:Fallback>
                <p:oleObj name="Equation" r:id="rId6" imgW="279279" imgH="241195" progId="Equation.DSMT4">
                  <p:embed/>
                  <p:pic>
                    <p:nvPicPr>
                      <p:cNvPr id="6" name="Object 8">
                        <a:extLst>
                          <a:ext uri="{FF2B5EF4-FFF2-40B4-BE49-F238E27FC236}">
                            <a16:creationId xmlns:a16="http://schemas.microsoft.com/office/drawing/2014/main" id="{41CC3C35-BCB4-456A-8C9C-324301C16A4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79625" y="1886744"/>
                        <a:ext cx="2794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10">
            <a:extLst>
              <a:ext uri="{FF2B5EF4-FFF2-40B4-BE49-F238E27FC236}">
                <a16:creationId xmlns:a16="http://schemas.microsoft.com/office/drawing/2014/main" id="{EF1243C1-C3AA-4315-B469-97108FA6A48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360487" y="807244"/>
          <a:ext cx="2794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64" name="Equation" r:id="rId8" imgW="279279" imgH="241195" progId="Equation.DSMT4">
                  <p:embed/>
                </p:oleObj>
              </mc:Choice>
              <mc:Fallback>
                <p:oleObj name="Equation" r:id="rId8" imgW="279279" imgH="241195" progId="Equation.DSMT4">
                  <p:embed/>
                  <p:pic>
                    <p:nvPicPr>
                      <p:cNvPr id="7" name="Object 10">
                        <a:extLst>
                          <a:ext uri="{FF2B5EF4-FFF2-40B4-BE49-F238E27FC236}">
                            <a16:creationId xmlns:a16="http://schemas.microsoft.com/office/drawing/2014/main" id="{EF1243C1-C3AA-4315-B469-97108FA6A48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60487" y="807244"/>
                        <a:ext cx="2794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13">
            <a:extLst>
              <a:ext uri="{FF2B5EF4-FFF2-40B4-BE49-F238E27FC236}">
                <a16:creationId xmlns:a16="http://schemas.microsoft.com/office/drawing/2014/main" id="{D4C9C913-DF2D-4B48-9342-D9E2B7E77EB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411288" y="2220913"/>
          <a:ext cx="279400" cy="32596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65" name="Equation" r:id="rId9" imgW="152280" imgH="177480" progId="Equation.DSMT4">
                  <p:embed/>
                </p:oleObj>
              </mc:Choice>
              <mc:Fallback>
                <p:oleObj name="Equation" r:id="rId9" imgW="152280" imgH="177480" progId="Equation.DSMT4">
                  <p:embed/>
                  <p:pic>
                    <p:nvPicPr>
                      <p:cNvPr id="8" name="Object 13">
                        <a:extLst>
                          <a:ext uri="{FF2B5EF4-FFF2-40B4-BE49-F238E27FC236}">
                            <a16:creationId xmlns:a16="http://schemas.microsoft.com/office/drawing/2014/main" id="{D4C9C913-DF2D-4B48-9342-D9E2B7E77EB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11288" y="2220913"/>
                        <a:ext cx="279400" cy="32596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12">
            <a:extLst>
              <a:ext uri="{FF2B5EF4-FFF2-40B4-BE49-F238E27FC236}">
                <a16:creationId xmlns:a16="http://schemas.microsoft.com/office/drawing/2014/main" id="{002E8FAF-2E9F-4DCE-B803-414B5CA9FFB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132013" y="1211263"/>
          <a:ext cx="279400" cy="32596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66" name="Equation" r:id="rId11" imgW="152280" imgH="177480" progId="Equation.DSMT4">
                  <p:embed/>
                </p:oleObj>
              </mc:Choice>
              <mc:Fallback>
                <p:oleObj name="Equation" r:id="rId11" imgW="152280" imgH="177480" progId="Equation.DSMT4">
                  <p:embed/>
                  <p:pic>
                    <p:nvPicPr>
                      <p:cNvPr id="9" name="Object 12">
                        <a:extLst>
                          <a:ext uri="{FF2B5EF4-FFF2-40B4-BE49-F238E27FC236}">
                            <a16:creationId xmlns:a16="http://schemas.microsoft.com/office/drawing/2014/main" id="{002E8FAF-2E9F-4DCE-B803-414B5CA9FFB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2013" y="1211263"/>
                        <a:ext cx="279400" cy="32596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17">
            <a:extLst>
              <a:ext uri="{FF2B5EF4-FFF2-40B4-BE49-F238E27FC236}">
                <a16:creationId xmlns:a16="http://schemas.microsoft.com/office/drawing/2014/main" id="{53A98684-B128-4A17-A78C-4C4ACE71783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90563" y="1211263"/>
          <a:ext cx="279400" cy="32596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67" name="Equation" r:id="rId13" imgW="152280" imgH="177480" progId="Equation.DSMT4">
                  <p:embed/>
                </p:oleObj>
              </mc:Choice>
              <mc:Fallback>
                <p:oleObj name="Equation" r:id="rId13" imgW="152280" imgH="177480" progId="Equation.DSMT4">
                  <p:embed/>
                  <p:pic>
                    <p:nvPicPr>
                      <p:cNvPr id="10" name="Object 17">
                        <a:extLst>
                          <a:ext uri="{FF2B5EF4-FFF2-40B4-BE49-F238E27FC236}">
                            <a16:creationId xmlns:a16="http://schemas.microsoft.com/office/drawing/2014/main" id="{53A98684-B128-4A17-A78C-4C4ACE71783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0563" y="1211263"/>
                        <a:ext cx="279400" cy="32596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40" name="Text Box 29">
            <a:extLst>
              <a:ext uri="{FF2B5EF4-FFF2-40B4-BE49-F238E27FC236}">
                <a16:creationId xmlns:a16="http://schemas.microsoft.com/office/drawing/2014/main" id="{28C0B310-DDCF-41E5-8595-679586E4DF5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14612" y="493712"/>
            <a:ext cx="6222999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CA" altLang="en-US" dirty="0">
                <a:solidFill>
                  <a:srgbClr val="FF0000"/>
                </a:solidFill>
                <a:latin typeface="Century Schoolbook" panose="02040604050505020304" pitchFamily="18" charset="0"/>
              </a:rPr>
              <a:t>To understand this formula, first cut the triangle in half:</a:t>
            </a:r>
          </a:p>
        </p:txBody>
      </p:sp>
      <p:sp>
        <p:nvSpPr>
          <p:cNvPr id="41" name="Text Box 29">
            <a:extLst>
              <a:ext uri="{FF2B5EF4-FFF2-40B4-BE49-F238E27FC236}">
                <a16:creationId xmlns:a16="http://schemas.microsoft.com/office/drawing/2014/main" id="{DE2ECF6F-99E2-4262-824A-822349D783C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30603" y="822582"/>
            <a:ext cx="6222999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CA" altLang="en-US" dirty="0">
                <a:solidFill>
                  <a:srgbClr val="FF0000"/>
                </a:solidFill>
                <a:latin typeface="Century Schoolbook" panose="02040604050505020304" pitchFamily="18" charset="0"/>
              </a:rPr>
              <a:t>Use the Pythagorean </a:t>
            </a:r>
            <a:r>
              <a:rPr lang="en-CA" altLang="en-US" dirty="0" err="1">
                <a:solidFill>
                  <a:srgbClr val="FF0000"/>
                </a:solidFill>
                <a:latin typeface="Century Schoolbook" panose="02040604050505020304" pitchFamily="18" charset="0"/>
              </a:rPr>
              <a:t>thm</a:t>
            </a:r>
            <a:r>
              <a:rPr lang="en-CA" altLang="en-US" dirty="0">
                <a:solidFill>
                  <a:srgbClr val="FF0000"/>
                </a:solidFill>
                <a:latin typeface="Century Schoolbook" panose="02040604050505020304" pitchFamily="18" charset="0"/>
              </a:rPr>
              <a:t>. to find the height:</a:t>
            </a:r>
          </a:p>
        </p:txBody>
      </p:sp>
      <p:sp>
        <p:nvSpPr>
          <p:cNvPr id="42" name="Line 19">
            <a:extLst>
              <a:ext uri="{FF2B5EF4-FFF2-40B4-BE49-F238E27FC236}">
                <a16:creationId xmlns:a16="http://schemas.microsoft.com/office/drawing/2014/main" id="{9E105B77-6331-4A77-9D71-19BA60D21AA5}"/>
              </a:ext>
            </a:extLst>
          </p:cNvPr>
          <p:cNvSpPr>
            <a:spLocks noChangeShapeType="1"/>
          </p:cNvSpPr>
          <p:nvPr/>
        </p:nvSpPr>
        <p:spPr bwMode="auto">
          <a:xfrm>
            <a:off x="1503362" y="688181"/>
            <a:ext cx="0" cy="1439863"/>
          </a:xfrm>
          <a:prstGeom prst="line">
            <a:avLst/>
          </a:prstGeom>
          <a:noFill/>
          <a:ln w="38100">
            <a:solidFill>
              <a:srgbClr val="FF000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CA"/>
          </a:p>
        </p:txBody>
      </p:sp>
      <p:sp>
        <p:nvSpPr>
          <p:cNvPr id="44" name="AutoShape 20">
            <a:extLst>
              <a:ext uri="{FF2B5EF4-FFF2-40B4-BE49-F238E27FC236}">
                <a16:creationId xmlns:a16="http://schemas.microsoft.com/office/drawing/2014/main" id="{DD19164B-FD66-4F05-8A11-D7324A7F529E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3162204" y="1263921"/>
            <a:ext cx="1008062" cy="1439863"/>
          </a:xfrm>
          <a:prstGeom prst="rtTriangle">
            <a:avLst/>
          </a:prstGeom>
          <a:noFill/>
          <a:ln w="28575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>
              <a:latin typeface="Century Schoolbook" panose="02040604050505020304" pitchFamily="18" charset="0"/>
            </a:endParaRPr>
          </a:p>
        </p:txBody>
      </p:sp>
      <p:graphicFrame>
        <p:nvGraphicFramePr>
          <p:cNvPr id="45" name="Object 26">
            <a:extLst>
              <a:ext uri="{FF2B5EF4-FFF2-40B4-BE49-F238E27FC236}">
                <a16:creationId xmlns:a16="http://schemas.microsoft.com/office/drawing/2014/main" id="{FF2ED014-FAE4-44BF-A726-49B27C13287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365500" y="1833563"/>
          <a:ext cx="1905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68" name="Equation" r:id="rId15" imgW="190440" imgH="241200" progId="Equation.DSMT4">
                  <p:embed/>
                </p:oleObj>
              </mc:Choice>
              <mc:Fallback>
                <p:oleObj name="Equation" r:id="rId15" imgW="190440" imgH="241200" progId="Equation.DSMT4">
                  <p:embed/>
                  <p:pic>
                    <p:nvPicPr>
                      <p:cNvPr id="45" name="Object 26">
                        <a:extLst>
                          <a:ext uri="{FF2B5EF4-FFF2-40B4-BE49-F238E27FC236}">
                            <a16:creationId xmlns:a16="http://schemas.microsoft.com/office/drawing/2014/main" id="{FF2ED014-FAE4-44BF-A726-49B27C13287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65500" y="1833563"/>
                        <a:ext cx="1905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6" name="Object 27">
            <a:extLst>
              <a:ext uri="{FF2B5EF4-FFF2-40B4-BE49-F238E27FC236}">
                <a16:creationId xmlns:a16="http://schemas.microsoft.com/office/drawing/2014/main" id="{789A7B66-4FCA-4DED-83A2-D1E747FE71F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511550" y="2719388"/>
          <a:ext cx="3302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69" name="Equation" r:id="rId17" imgW="330120" imgH="317160" progId="Equation.DSMT4">
                  <p:embed/>
                </p:oleObj>
              </mc:Choice>
              <mc:Fallback>
                <p:oleObj name="Equation" r:id="rId17" imgW="330120" imgH="317160" progId="Equation.DSMT4">
                  <p:embed/>
                  <p:pic>
                    <p:nvPicPr>
                      <p:cNvPr id="46" name="Object 27">
                        <a:extLst>
                          <a:ext uri="{FF2B5EF4-FFF2-40B4-BE49-F238E27FC236}">
                            <a16:creationId xmlns:a16="http://schemas.microsoft.com/office/drawing/2014/main" id="{789A7B66-4FCA-4DED-83A2-D1E747FE71F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11550" y="2719388"/>
                        <a:ext cx="330200" cy="317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7" name="Object 28">
            <a:extLst>
              <a:ext uri="{FF2B5EF4-FFF2-40B4-BE49-F238E27FC236}">
                <a16:creationId xmlns:a16="http://schemas.microsoft.com/office/drawing/2014/main" id="{87B7E67C-9AFF-414F-9879-3A6EF03B525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243291" y="1911621"/>
          <a:ext cx="165100" cy="177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70" name="Equation" r:id="rId19" imgW="164814" imgH="177492" progId="Equation.DSMT4">
                  <p:embed/>
                </p:oleObj>
              </mc:Choice>
              <mc:Fallback>
                <p:oleObj name="Equation" r:id="rId19" imgW="164814" imgH="177492" progId="Equation.DSMT4">
                  <p:embed/>
                  <p:pic>
                    <p:nvPicPr>
                      <p:cNvPr id="47" name="Object 28">
                        <a:extLst>
                          <a:ext uri="{FF2B5EF4-FFF2-40B4-BE49-F238E27FC236}">
                            <a16:creationId xmlns:a16="http://schemas.microsoft.com/office/drawing/2014/main" id="{87B7E67C-9AFF-414F-9879-3A6EF03B525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43291" y="1911621"/>
                        <a:ext cx="165100" cy="177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8" name="Text Box 29">
            <a:extLst>
              <a:ext uri="{FF2B5EF4-FFF2-40B4-BE49-F238E27FC236}">
                <a16:creationId xmlns:a16="http://schemas.microsoft.com/office/drawing/2014/main" id="{B36BD0D8-D2D6-4578-99C1-40C5A9863D2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46575" y="1316541"/>
            <a:ext cx="221625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CA" altLang="en-US" dirty="0">
                <a:solidFill>
                  <a:srgbClr val="FF0000"/>
                </a:solidFill>
                <a:latin typeface="Century Schoolbook" panose="02040604050505020304" pitchFamily="18" charset="0"/>
              </a:rPr>
              <a:t>Pythagorean </a:t>
            </a:r>
            <a:r>
              <a:rPr lang="en-CA" altLang="en-US" dirty="0" err="1">
                <a:solidFill>
                  <a:srgbClr val="FF0000"/>
                </a:solidFill>
                <a:latin typeface="Century Schoolbook" panose="02040604050505020304" pitchFamily="18" charset="0"/>
              </a:rPr>
              <a:t>Thm</a:t>
            </a:r>
            <a:r>
              <a:rPr lang="en-CA" altLang="en-US" dirty="0">
                <a:solidFill>
                  <a:srgbClr val="FF0000"/>
                </a:solidFill>
                <a:latin typeface="Century Schoolbook" panose="02040604050505020304" pitchFamily="18" charset="0"/>
              </a:rPr>
              <a:t>.</a:t>
            </a:r>
          </a:p>
        </p:txBody>
      </p:sp>
      <p:graphicFrame>
        <p:nvGraphicFramePr>
          <p:cNvPr id="49" name="Object 30">
            <a:extLst>
              <a:ext uri="{FF2B5EF4-FFF2-40B4-BE49-F238E27FC236}">
                <a16:creationId xmlns:a16="http://schemas.microsoft.com/office/drawing/2014/main" id="{37558627-F61C-4120-9F1F-8355D252052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011845" y="1645860"/>
          <a:ext cx="14859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71" name="Equation" r:id="rId21" imgW="1485720" imgH="406080" progId="Equation.DSMT4">
                  <p:embed/>
                </p:oleObj>
              </mc:Choice>
              <mc:Fallback>
                <p:oleObj name="Equation" r:id="rId21" imgW="1485720" imgH="406080" progId="Equation.DSMT4">
                  <p:embed/>
                  <p:pic>
                    <p:nvPicPr>
                      <p:cNvPr id="49" name="Object 30">
                        <a:extLst>
                          <a:ext uri="{FF2B5EF4-FFF2-40B4-BE49-F238E27FC236}">
                            <a16:creationId xmlns:a16="http://schemas.microsoft.com/office/drawing/2014/main" id="{37558627-F61C-4120-9F1F-8355D252052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11845" y="1645860"/>
                        <a:ext cx="14859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" name="Object 31">
            <a:extLst>
              <a:ext uri="{FF2B5EF4-FFF2-40B4-BE49-F238E27FC236}">
                <a16:creationId xmlns:a16="http://schemas.microsoft.com/office/drawing/2014/main" id="{A5F86BF0-5F29-49AF-8506-8C4F1995023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022800" y="2048792"/>
          <a:ext cx="15367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72" name="Equation" r:id="rId23" imgW="1536480" imgH="406080" progId="Equation.DSMT4">
                  <p:embed/>
                </p:oleObj>
              </mc:Choice>
              <mc:Fallback>
                <p:oleObj name="Equation" r:id="rId23" imgW="1536480" imgH="406080" progId="Equation.DSMT4">
                  <p:embed/>
                  <p:pic>
                    <p:nvPicPr>
                      <p:cNvPr id="50" name="Object 31">
                        <a:extLst>
                          <a:ext uri="{FF2B5EF4-FFF2-40B4-BE49-F238E27FC236}">
                            <a16:creationId xmlns:a16="http://schemas.microsoft.com/office/drawing/2014/main" id="{A5F86BF0-5F29-49AF-8506-8C4F1995023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22800" y="2048792"/>
                        <a:ext cx="15367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" name="Object 32">
            <a:extLst>
              <a:ext uri="{FF2B5EF4-FFF2-40B4-BE49-F238E27FC236}">
                <a16:creationId xmlns:a16="http://schemas.microsoft.com/office/drawing/2014/main" id="{BB532CA3-C843-4DB7-AFB1-DB01D09B84E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021310" y="2404961"/>
          <a:ext cx="876300" cy="58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73" name="Equation" r:id="rId25" imgW="876240" imgH="583920" progId="Equation.DSMT4">
                  <p:embed/>
                </p:oleObj>
              </mc:Choice>
              <mc:Fallback>
                <p:oleObj name="Equation" r:id="rId25" imgW="876240" imgH="583920" progId="Equation.DSMT4">
                  <p:embed/>
                  <p:pic>
                    <p:nvPicPr>
                      <p:cNvPr id="51" name="Object 32">
                        <a:extLst>
                          <a:ext uri="{FF2B5EF4-FFF2-40B4-BE49-F238E27FC236}">
                            <a16:creationId xmlns:a16="http://schemas.microsoft.com/office/drawing/2014/main" id="{BB532CA3-C843-4DB7-AFB1-DB01D09B84E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21310" y="2404961"/>
                        <a:ext cx="876300" cy="584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3" name="Rectangle 52">
            <a:extLst>
              <a:ext uri="{FF2B5EF4-FFF2-40B4-BE49-F238E27FC236}">
                <a16:creationId xmlns:a16="http://schemas.microsoft.com/office/drawing/2014/main" id="{4E3327AC-4BAF-474C-9ACB-5BFA3137AB6A}"/>
              </a:ext>
            </a:extLst>
          </p:cNvPr>
          <p:cNvSpPr/>
          <p:nvPr/>
        </p:nvSpPr>
        <p:spPr>
          <a:xfrm rot="16200000">
            <a:off x="4022597" y="2557605"/>
            <a:ext cx="146050" cy="146307"/>
          </a:xfrm>
          <a:prstGeom prst="rect">
            <a:avLst/>
          </a:prstGeom>
          <a:noFill/>
          <a:ln w="63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graphicFrame>
        <p:nvGraphicFramePr>
          <p:cNvPr id="54" name="Object 32">
            <a:extLst>
              <a:ext uri="{FF2B5EF4-FFF2-40B4-BE49-F238E27FC236}">
                <a16:creationId xmlns:a16="http://schemas.microsoft.com/office/drawing/2014/main" id="{8D662721-D570-4ABC-8720-1BB38C775AA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110210" y="3034359"/>
          <a:ext cx="7874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74" name="Equation" r:id="rId27" imgW="787320" imgH="368280" progId="Equation.DSMT4">
                  <p:embed/>
                </p:oleObj>
              </mc:Choice>
              <mc:Fallback>
                <p:oleObj name="Equation" r:id="rId27" imgW="787320" imgH="368280" progId="Equation.DSMT4">
                  <p:embed/>
                  <p:pic>
                    <p:nvPicPr>
                      <p:cNvPr id="54" name="Object 32">
                        <a:extLst>
                          <a:ext uri="{FF2B5EF4-FFF2-40B4-BE49-F238E27FC236}">
                            <a16:creationId xmlns:a16="http://schemas.microsoft.com/office/drawing/2014/main" id="{8D662721-D570-4ABC-8720-1BB38C775AA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10210" y="3034359"/>
                        <a:ext cx="7874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6" name="Object 33">
            <a:extLst>
              <a:ext uri="{FF2B5EF4-FFF2-40B4-BE49-F238E27FC236}">
                <a16:creationId xmlns:a16="http://schemas.microsoft.com/office/drawing/2014/main" id="{AB022A0E-F608-4006-A953-4A6F120E202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220615" y="1823244"/>
          <a:ext cx="460375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75" name="Equation" r:id="rId29" imgW="431640" imgH="368280" progId="Equation.DSMT4">
                  <p:embed/>
                </p:oleObj>
              </mc:Choice>
              <mc:Fallback>
                <p:oleObj name="Equation" r:id="rId29" imgW="431640" imgH="368280" progId="Equation.DSMT4">
                  <p:embed/>
                  <p:pic>
                    <p:nvPicPr>
                      <p:cNvPr id="56" name="Object 33">
                        <a:extLst>
                          <a:ext uri="{FF2B5EF4-FFF2-40B4-BE49-F238E27FC236}">
                            <a16:creationId xmlns:a16="http://schemas.microsoft.com/office/drawing/2014/main" id="{AB022A0E-F608-4006-A953-4A6F120E202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20615" y="1823244"/>
                        <a:ext cx="460375" cy="36830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57" name="Text Box 29">
            <a:extLst>
              <a:ext uri="{FF2B5EF4-FFF2-40B4-BE49-F238E27FC236}">
                <a16:creationId xmlns:a16="http://schemas.microsoft.com/office/drawing/2014/main" id="{A3DAA437-97AB-4094-8F76-ABDD1B7DC2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26372" y="1328662"/>
            <a:ext cx="172723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CA" altLang="en-US" dirty="0">
                <a:solidFill>
                  <a:srgbClr val="FF0000"/>
                </a:solidFill>
                <a:latin typeface="Century Schoolbook" panose="02040604050505020304" pitchFamily="18" charset="0"/>
              </a:rPr>
              <a:t>The area is then equal to:</a:t>
            </a:r>
          </a:p>
        </p:txBody>
      </p:sp>
      <p:graphicFrame>
        <p:nvGraphicFramePr>
          <p:cNvPr id="58" name="Object 24">
            <a:extLst>
              <a:ext uri="{FF2B5EF4-FFF2-40B4-BE49-F238E27FC236}">
                <a16:creationId xmlns:a16="http://schemas.microsoft.com/office/drawing/2014/main" id="{A41E1E8E-CE2D-4836-BD5F-DF741AB2318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126372" y="1991517"/>
          <a:ext cx="1613751" cy="68915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76" name="Equation" r:id="rId31" imgW="1777229" imgH="761669" progId="Equation.DSMT4">
                  <p:embed/>
                </p:oleObj>
              </mc:Choice>
              <mc:Fallback>
                <p:oleObj name="Equation" r:id="rId31" imgW="1777229" imgH="761669" progId="Equation.DSMT4">
                  <p:embed/>
                  <p:pic>
                    <p:nvPicPr>
                      <p:cNvPr id="58" name="Object 24">
                        <a:extLst>
                          <a:ext uri="{FF2B5EF4-FFF2-40B4-BE49-F238E27FC236}">
                            <a16:creationId xmlns:a16="http://schemas.microsoft.com/office/drawing/2014/main" id="{A41E1E8E-CE2D-4836-BD5F-DF741AB2318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26372" y="1991517"/>
                        <a:ext cx="1613751" cy="68915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9" name="Object 25">
            <a:extLst>
              <a:ext uri="{FF2B5EF4-FFF2-40B4-BE49-F238E27FC236}">
                <a16:creationId xmlns:a16="http://schemas.microsoft.com/office/drawing/2014/main" id="{4CFEDB31-F7CF-4956-85E3-4EA93D2E383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047830" y="2794939"/>
          <a:ext cx="1323324" cy="85604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77" name="Equation" r:id="rId33" imgW="977476" imgH="634725" progId="Equation.DSMT4">
                  <p:embed/>
                </p:oleObj>
              </mc:Choice>
              <mc:Fallback>
                <p:oleObj name="Equation" r:id="rId33" imgW="977476" imgH="634725" progId="Equation.DSMT4">
                  <p:embed/>
                  <p:pic>
                    <p:nvPicPr>
                      <p:cNvPr id="59" name="Object 25">
                        <a:extLst>
                          <a:ext uri="{FF2B5EF4-FFF2-40B4-BE49-F238E27FC236}">
                            <a16:creationId xmlns:a16="http://schemas.microsoft.com/office/drawing/2014/main" id="{4CFEDB31-F7CF-4956-85E3-4EA93D2E383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47830" y="2794939"/>
                        <a:ext cx="1323324" cy="85604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60" name="Rectangle 59">
            <a:extLst>
              <a:ext uri="{FF2B5EF4-FFF2-40B4-BE49-F238E27FC236}">
                <a16:creationId xmlns:a16="http://schemas.microsoft.com/office/drawing/2014/main" id="{15326D2C-7260-448C-A91B-13B6B8AEFF51}"/>
              </a:ext>
            </a:extLst>
          </p:cNvPr>
          <p:cNvSpPr/>
          <p:nvPr/>
        </p:nvSpPr>
        <p:spPr>
          <a:xfrm>
            <a:off x="6878711" y="2719388"/>
            <a:ext cx="1861411" cy="1016589"/>
          </a:xfrm>
          <a:prstGeom prst="rect">
            <a:avLst/>
          </a:prstGeom>
          <a:noFill/>
          <a:ln w="412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61" name="Content Placeholder 2">
            <a:extLst>
              <a:ext uri="{FF2B5EF4-FFF2-40B4-BE49-F238E27FC236}">
                <a16:creationId xmlns:a16="http://schemas.microsoft.com/office/drawing/2014/main" id="{2F18B507-B22E-4484-8D35-2D3B91EDC1D1}"/>
              </a:ext>
            </a:extLst>
          </p:cNvPr>
          <p:cNvSpPr txBox="1">
            <a:spLocks/>
          </p:cNvSpPr>
          <p:nvPr/>
        </p:nvSpPr>
        <p:spPr>
          <a:xfrm>
            <a:off x="133350" y="3722869"/>
            <a:ext cx="8075613" cy="503238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altLang="en-US" sz="2200" dirty="0"/>
              <a:t>Another formula is the “Determinant” formula!!</a:t>
            </a:r>
          </a:p>
        </p:txBody>
      </p:sp>
      <p:sp>
        <p:nvSpPr>
          <p:cNvPr id="63" name="Text Box 29">
            <a:extLst>
              <a:ext uri="{FF2B5EF4-FFF2-40B4-BE49-F238E27FC236}">
                <a16:creationId xmlns:a16="http://schemas.microsoft.com/office/drawing/2014/main" id="{E2693708-7588-4E3C-BD00-3273D5037D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7350" y="4058622"/>
            <a:ext cx="875665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CA" altLang="en-US" dirty="0">
                <a:solidFill>
                  <a:srgbClr val="FF0000"/>
                </a:solidFill>
                <a:latin typeface="Century Schoolbook" panose="02040604050505020304" pitchFamily="18" charset="0"/>
              </a:rPr>
              <a:t>Suppose you have the vertices of a triangle and one of them is on the origin.</a:t>
            </a:r>
          </a:p>
        </p:txBody>
      </p: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58FA216C-BA3B-4D03-B7E7-0FB63635DA65}"/>
              </a:ext>
            </a:extLst>
          </p:cNvPr>
          <p:cNvCxnSpPr/>
          <p:nvPr/>
        </p:nvCxnSpPr>
        <p:spPr>
          <a:xfrm flipV="1">
            <a:off x="495300" y="4545698"/>
            <a:ext cx="0" cy="2159902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EF89EE67-D59F-4EA0-AF25-6C619E5C6E21}"/>
              </a:ext>
            </a:extLst>
          </p:cNvPr>
          <p:cNvCxnSpPr>
            <a:cxnSpLocks/>
          </p:cNvCxnSpPr>
          <p:nvPr/>
        </p:nvCxnSpPr>
        <p:spPr>
          <a:xfrm>
            <a:off x="206466" y="6300652"/>
            <a:ext cx="4098875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Straight Connector 80">
            <a:extLst>
              <a:ext uri="{FF2B5EF4-FFF2-40B4-BE49-F238E27FC236}">
                <a16:creationId xmlns:a16="http://schemas.microsoft.com/office/drawing/2014/main" id="{20960059-0069-4874-A122-DBC4AA4483F0}"/>
              </a:ext>
            </a:extLst>
          </p:cNvPr>
          <p:cNvCxnSpPr>
            <a:cxnSpLocks/>
          </p:cNvCxnSpPr>
          <p:nvPr/>
        </p:nvCxnSpPr>
        <p:spPr>
          <a:xfrm flipV="1">
            <a:off x="511266" y="4833257"/>
            <a:ext cx="600776" cy="1453427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2" name="Oval 81">
            <a:extLst>
              <a:ext uri="{FF2B5EF4-FFF2-40B4-BE49-F238E27FC236}">
                <a16:creationId xmlns:a16="http://schemas.microsoft.com/office/drawing/2014/main" id="{E914E3D2-4275-415E-840B-8775545D8673}"/>
              </a:ext>
            </a:extLst>
          </p:cNvPr>
          <p:cNvSpPr/>
          <p:nvPr/>
        </p:nvSpPr>
        <p:spPr>
          <a:xfrm>
            <a:off x="1056940" y="4758578"/>
            <a:ext cx="138335" cy="12655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cxnSp>
        <p:nvCxnSpPr>
          <p:cNvPr id="83" name="Straight Connector 82">
            <a:extLst>
              <a:ext uri="{FF2B5EF4-FFF2-40B4-BE49-F238E27FC236}">
                <a16:creationId xmlns:a16="http://schemas.microsoft.com/office/drawing/2014/main" id="{4C9DAE5B-11E8-465D-B3E8-87CEB0D0B996}"/>
              </a:ext>
            </a:extLst>
          </p:cNvPr>
          <p:cNvCxnSpPr>
            <a:cxnSpLocks/>
          </p:cNvCxnSpPr>
          <p:nvPr/>
        </p:nvCxnSpPr>
        <p:spPr>
          <a:xfrm flipV="1">
            <a:off x="495300" y="5721797"/>
            <a:ext cx="2666904" cy="578855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4" name="Oval 83">
            <a:extLst>
              <a:ext uri="{FF2B5EF4-FFF2-40B4-BE49-F238E27FC236}">
                <a16:creationId xmlns:a16="http://schemas.microsoft.com/office/drawing/2014/main" id="{8CF91330-73BC-4F3A-8D03-FD974BDD5B1C}"/>
              </a:ext>
            </a:extLst>
          </p:cNvPr>
          <p:cNvSpPr/>
          <p:nvPr/>
        </p:nvSpPr>
        <p:spPr>
          <a:xfrm>
            <a:off x="3065485" y="5647953"/>
            <a:ext cx="138335" cy="12655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80" name="Oval 79">
            <a:extLst>
              <a:ext uri="{FF2B5EF4-FFF2-40B4-BE49-F238E27FC236}">
                <a16:creationId xmlns:a16="http://schemas.microsoft.com/office/drawing/2014/main" id="{469AE08A-F8C7-4FCE-A32F-F10B62F42663}"/>
              </a:ext>
            </a:extLst>
          </p:cNvPr>
          <p:cNvSpPr/>
          <p:nvPr/>
        </p:nvSpPr>
        <p:spPr>
          <a:xfrm>
            <a:off x="426131" y="6221324"/>
            <a:ext cx="138335" cy="12655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graphicFrame>
        <p:nvGraphicFramePr>
          <p:cNvPr id="86" name="Object 27">
            <a:extLst>
              <a:ext uri="{FF2B5EF4-FFF2-40B4-BE49-F238E27FC236}">
                <a16:creationId xmlns:a16="http://schemas.microsoft.com/office/drawing/2014/main" id="{14056DE6-0A49-4E51-902B-3A066281140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832641" y="4480807"/>
          <a:ext cx="5588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78" name="Equation" r:id="rId35" imgW="558720" imgH="342720" progId="Equation.DSMT4">
                  <p:embed/>
                </p:oleObj>
              </mc:Choice>
              <mc:Fallback>
                <p:oleObj name="Equation" r:id="rId35" imgW="558720" imgH="342720" progId="Equation.DSMT4">
                  <p:embed/>
                  <p:pic>
                    <p:nvPicPr>
                      <p:cNvPr id="86" name="Object 27">
                        <a:extLst>
                          <a:ext uri="{FF2B5EF4-FFF2-40B4-BE49-F238E27FC236}">
                            <a16:creationId xmlns:a16="http://schemas.microsoft.com/office/drawing/2014/main" id="{14056DE6-0A49-4E51-902B-3A066281140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2641" y="4480807"/>
                        <a:ext cx="558800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7" name="Object 27">
            <a:extLst>
              <a:ext uri="{FF2B5EF4-FFF2-40B4-BE49-F238E27FC236}">
                <a16:creationId xmlns:a16="http://schemas.microsoft.com/office/drawing/2014/main" id="{E429007F-4158-49F7-831A-645754B133A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897262" y="5779318"/>
          <a:ext cx="5715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79" name="Equation" r:id="rId37" imgW="571320" imgH="342720" progId="Equation.DSMT4">
                  <p:embed/>
                </p:oleObj>
              </mc:Choice>
              <mc:Fallback>
                <p:oleObj name="Equation" r:id="rId37" imgW="571320" imgH="342720" progId="Equation.DSMT4">
                  <p:embed/>
                  <p:pic>
                    <p:nvPicPr>
                      <p:cNvPr id="87" name="Object 27">
                        <a:extLst>
                          <a:ext uri="{FF2B5EF4-FFF2-40B4-BE49-F238E27FC236}">
                            <a16:creationId xmlns:a16="http://schemas.microsoft.com/office/drawing/2014/main" id="{E429007F-4158-49F7-831A-645754B133A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97262" y="5779318"/>
                        <a:ext cx="571500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8" name="Object 27">
            <a:extLst>
              <a:ext uri="{FF2B5EF4-FFF2-40B4-BE49-F238E27FC236}">
                <a16:creationId xmlns:a16="http://schemas.microsoft.com/office/drawing/2014/main" id="{3CBD3197-EA83-4569-B47C-92B10E13482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7529" y="6338507"/>
          <a:ext cx="447769" cy="28115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80" name="Equation" r:id="rId39" imgW="545760" imgH="342720" progId="Equation.DSMT4">
                  <p:embed/>
                </p:oleObj>
              </mc:Choice>
              <mc:Fallback>
                <p:oleObj name="Equation" r:id="rId39" imgW="545760" imgH="342720" progId="Equation.DSMT4">
                  <p:embed/>
                  <p:pic>
                    <p:nvPicPr>
                      <p:cNvPr id="88" name="Object 27">
                        <a:extLst>
                          <a:ext uri="{FF2B5EF4-FFF2-40B4-BE49-F238E27FC236}">
                            <a16:creationId xmlns:a16="http://schemas.microsoft.com/office/drawing/2014/main" id="{3CBD3197-EA83-4569-B47C-92B10E13482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529" y="6338507"/>
                        <a:ext cx="447769" cy="28115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89" name="Text Box 29">
            <a:extLst>
              <a:ext uri="{FF2B5EF4-FFF2-40B4-BE49-F238E27FC236}">
                <a16:creationId xmlns:a16="http://schemas.microsoft.com/office/drawing/2014/main" id="{7169DA8E-0CE5-4F72-9BC1-57612612A82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28781" y="4395901"/>
            <a:ext cx="6642373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CA" altLang="en-US" dirty="0">
                <a:solidFill>
                  <a:srgbClr val="FF0000"/>
                </a:solidFill>
                <a:latin typeface="Century Schoolbook" panose="02040604050505020304" pitchFamily="18" charset="0"/>
              </a:rPr>
              <a:t>Let the coordinates of the other two points be: (</a:t>
            </a:r>
            <a:r>
              <a:rPr lang="en-CA" altLang="en-US" dirty="0" err="1">
                <a:solidFill>
                  <a:srgbClr val="FF0000"/>
                </a:solidFill>
                <a:latin typeface="Century Schoolbook" panose="02040604050505020304" pitchFamily="18" charset="0"/>
              </a:rPr>
              <a:t>a,b</a:t>
            </a:r>
            <a:r>
              <a:rPr lang="en-CA" altLang="en-US" dirty="0">
                <a:solidFill>
                  <a:srgbClr val="FF0000"/>
                </a:solidFill>
                <a:latin typeface="Century Schoolbook" panose="02040604050505020304" pitchFamily="18" charset="0"/>
              </a:rPr>
              <a:t>) and (</a:t>
            </a:r>
            <a:r>
              <a:rPr lang="en-CA" altLang="en-US" dirty="0" err="1">
                <a:solidFill>
                  <a:srgbClr val="FF0000"/>
                </a:solidFill>
                <a:latin typeface="Century Schoolbook" panose="02040604050505020304" pitchFamily="18" charset="0"/>
              </a:rPr>
              <a:t>c,d</a:t>
            </a:r>
            <a:r>
              <a:rPr lang="en-CA" altLang="en-US" dirty="0">
                <a:solidFill>
                  <a:srgbClr val="FF0000"/>
                </a:solidFill>
                <a:latin typeface="Century Schoolbook" panose="02040604050505020304" pitchFamily="18" charset="0"/>
              </a:rPr>
              <a:t>)</a:t>
            </a:r>
          </a:p>
        </p:txBody>
      </p:sp>
      <p:sp>
        <p:nvSpPr>
          <p:cNvPr id="11274" name="Freeform: Shape 11273">
            <a:extLst>
              <a:ext uri="{FF2B5EF4-FFF2-40B4-BE49-F238E27FC236}">
                <a16:creationId xmlns:a16="http://schemas.microsoft.com/office/drawing/2014/main" id="{6A0D6E7C-1E6D-4D9B-BF89-A2A871D0F222}"/>
              </a:ext>
            </a:extLst>
          </p:cNvPr>
          <p:cNvSpPr/>
          <p:nvPr/>
        </p:nvSpPr>
        <p:spPr>
          <a:xfrm>
            <a:off x="525162" y="4837670"/>
            <a:ext cx="2613454" cy="1421027"/>
          </a:xfrm>
          <a:custGeom>
            <a:avLst/>
            <a:gdLst>
              <a:gd name="connsiteX0" fmla="*/ 0 w 2613454"/>
              <a:gd name="connsiteY0" fmla="*/ 1421027 h 1421027"/>
              <a:gd name="connsiteX1" fmla="*/ 586946 w 2613454"/>
              <a:gd name="connsiteY1" fmla="*/ 0 h 1421027"/>
              <a:gd name="connsiteX2" fmla="*/ 2613454 w 2613454"/>
              <a:gd name="connsiteY2" fmla="*/ 871152 h 1421027"/>
              <a:gd name="connsiteX3" fmla="*/ 0 w 2613454"/>
              <a:gd name="connsiteY3" fmla="*/ 1421027 h 14210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613454" h="1421027">
                <a:moveTo>
                  <a:pt x="0" y="1421027"/>
                </a:moveTo>
                <a:lnTo>
                  <a:pt x="586946" y="0"/>
                </a:lnTo>
                <a:lnTo>
                  <a:pt x="2613454" y="871152"/>
                </a:lnTo>
                <a:lnTo>
                  <a:pt x="0" y="1421027"/>
                </a:lnTo>
                <a:close/>
              </a:path>
            </a:pathLst>
          </a:custGeom>
          <a:solidFill>
            <a:srgbClr val="00B0F0">
              <a:alpha val="27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graphicFrame>
        <p:nvGraphicFramePr>
          <p:cNvPr id="91" name="Object 25">
            <a:extLst>
              <a:ext uri="{FF2B5EF4-FFF2-40B4-BE49-F238E27FC236}">
                <a16:creationId xmlns:a16="http://schemas.microsoft.com/office/drawing/2014/main" id="{8BD2A16B-985F-4821-82FA-86C793842EC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933504" y="4885134"/>
          <a:ext cx="2149475" cy="78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81" name="Equation" r:id="rId41" imgW="1587240" imgH="583920" progId="Equation.DSMT4">
                  <p:embed/>
                </p:oleObj>
              </mc:Choice>
              <mc:Fallback>
                <p:oleObj name="Equation" r:id="rId41" imgW="1587240" imgH="583920" progId="Equation.DSMT4">
                  <p:embed/>
                  <p:pic>
                    <p:nvPicPr>
                      <p:cNvPr id="91" name="Object 25">
                        <a:extLst>
                          <a:ext uri="{FF2B5EF4-FFF2-40B4-BE49-F238E27FC236}">
                            <a16:creationId xmlns:a16="http://schemas.microsoft.com/office/drawing/2014/main" id="{8BD2A16B-985F-4821-82FA-86C793842EC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33504" y="4885134"/>
                        <a:ext cx="2149475" cy="787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92" name="Rectangle 91">
            <a:extLst>
              <a:ext uri="{FF2B5EF4-FFF2-40B4-BE49-F238E27FC236}">
                <a16:creationId xmlns:a16="http://schemas.microsoft.com/office/drawing/2014/main" id="{4C3765BB-9D9E-42BB-81EB-A34089456A82}"/>
              </a:ext>
            </a:extLst>
          </p:cNvPr>
          <p:cNvSpPr/>
          <p:nvPr/>
        </p:nvSpPr>
        <p:spPr>
          <a:xfrm>
            <a:off x="4744534" y="4757920"/>
            <a:ext cx="2527417" cy="1016589"/>
          </a:xfrm>
          <a:prstGeom prst="rect">
            <a:avLst/>
          </a:prstGeom>
          <a:noFill/>
          <a:ln w="412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93" name="Text Box 29">
            <a:extLst>
              <a:ext uri="{FF2B5EF4-FFF2-40B4-BE49-F238E27FC236}">
                <a16:creationId xmlns:a16="http://schemas.microsoft.com/office/drawing/2014/main" id="{2027252A-FE16-4D5C-BE7F-7AF407881B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22468" y="5848986"/>
            <a:ext cx="4479924" cy="64633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CA" altLang="en-US" dirty="0">
                <a:solidFill>
                  <a:srgbClr val="FF0000"/>
                </a:solidFill>
                <a:latin typeface="Century Schoolbook" panose="02040604050505020304" pitchFamily="18" charset="0"/>
              </a:rPr>
              <a:t>NOTE: the determinant formula is used </a:t>
            </a:r>
            <a:br>
              <a:rPr lang="en-CA" altLang="en-US" dirty="0">
                <a:solidFill>
                  <a:srgbClr val="FF0000"/>
                </a:solidFill>
                <a:latin typeface="Century Schoolbook" panose="02040604050505020304" pitchFamily="18" charset="0"/>
              </a:rPr>
            </a:br>
            <a:r>
              <a:rPr lang="en-CA" altLang="en-US" dirty="0">
                <a:solidFill>
                  <a:srgbClr val="FF0000"/>
                </a:solidFill>
                <a:latin typeface="Century Schoolbook" panose="02040604050505020304" pitchFamily="18" charset="0"/>
              </a:rPr>
              <a:t>for the “SHOE LACE Method”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4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0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5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0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5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0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5" dur="2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0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5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>
                      <p:stCondLst>
                        <p:cond delay="indefinite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0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5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5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5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5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5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>
                      <p:stCondLst>
                        <p:cond delay="indefinite"/>
                      </p:stCondLst>
                      <p:childTnLst>
                        <p:par>
                          <p:cTn id="160" fill="hold">
                            <p:stCondLst>
                              <p:cond delay="0"/>
                            </p:stCondLst>
                            <p:childTnLst>
                              <p:par>
                                <p:cTn id="16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3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4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7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7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7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7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7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0" fill="hold">
                      <p:stCondLst>
                        <p:cond delay="indefinite"/>
                      </p:stCondLst>
                      <p:childTnLst>
                        <p:par>
                          <p:cTn id="181" fill="hold">
                            <p:stCondLst>
                              <p:cond delay="0"/>
                            </p:stCondLst>
                            <p:childTnLst>
                              <p:par>
                                <p:cTn id="18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4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9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9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9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1" fill="hold">
                      <p:stCondLst>
                        <p:cond delay="indefinite"/>
                      </p:stCondLst>
                      <p:childTnLst>
                        <p:par>
                          <p:cTn id="202" fill="hold">
                            <p:stCondLst>
                              <p:cond delay="0"/>
                            </p:stCondLst>
                            <p:childTnLst>
                              <p:par>
                                <p:cTn id="20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5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6" fill="hold">
                      <p:stCondLst>
                        <p:cond delay="indefinite"/>
                      </p:stCondLst>
                      <p:childTnLst>
                        <p:par>
                          <p:cTn id="207" fill="hold">
                            <p:stCondLst>
                              <p:cond delay="0"/>
                            </p:stCondLst>
                            <p:childTnLst>
                              <p:par>
                                <p:cTn id="20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0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1" fill="hold">
                      <p:stCondLst>
                        <p:cond delay="indefinite"/>
                      </p:stCondLst>
                      <p:childTnLst>
                        <p:par>
                          <p:cTn id="212" fill="hold">
                            <p:stCondLst>
                              <p:cond delay="0"/>
                            </p:stCondLst>
                            <p:childTnLst>
                              <p:par>
                                <p:cTn id="21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5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6" fill="hold">
                      <p:stCondLst>
                        <p:cond delay="indefinite"/>
                      </p:stCondLst>
                      <p:childTnLst>
                        <p:par>
                          <p:cTn id="217" fill="hold">
                            <p:stCondLst>
                              <p:cond delay="0"/>
                            </p:stCondLst>
                            <p:childTnLst>
                              <p:par>
                                <p:cTn id="21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0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1" fill="hold">
                      <p:stCondLst>
                        <p:cond delay="indefinite"/>
                      </p:stCondLst>
                      <p:childTnLst>
                        <p:par>
                          <p:cTn id="222" fill="hold">
                            <p:stCondLst>
                              <p:cond delay="0"/>
                            </p:stCondLst>
                            <p:childTnLst>
                              <p:par>
                                <p:cTn id="22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5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6" fill="hold">
                      <p:stCondLst>
                        <p:cond delay="indefinite"/>
                      </p:stCondLst>
                      <p:childTnLst>
                        <p:par>
                          <p:cTn id="227" fill="hold">
                            <p:stCondLst>
                              <p:cond delay="0"/>
                            </p:stCondLst>
                            <p:childTnLst>
                              <p:par>
                                <p:cTn id="2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0" dur="500"/>
                                        <p:tgtEl>
                                          <p:spTgt spid="112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1" fill="hold">
                      <p:stCondLst>
                        <p:cond delay="indefinite"/>
                      </p:stCondLst>
                      <p:childTnLst>
                        <p:par>
                          <p:cTn id="232" fill="hold">
                            <p:stCondLst>
                              <p:cond delay="0"/>
                            </p:stCondLst>
                            <p:childTnLst>
                              <p:par>
                                <p:cTn id="23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5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6" fill="hold">
                      <p:stCondLst>
                        <p:cond delay="indefinite"/>
                      </p:stCondLst>
                      <p:childTnLst>
                        <p:par>
                          <p:cTn id="237" fill="hold">
                            <p:stCondLst>
                              <p:cond delay="0"/>
                            </p:stCondLst>
                            <p:childTnLst>
                              <p:par>
                                <p:cTn id="2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0" dur="20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1" fill="hold">
                      <p:stCondLst>
                        <p:cond delay="indefinite"/>
                      </p:stCondLst>
                      <p:childTnLst>
                        <p:par>
                          <p:cTn id="242" fill="hold">
                            <p:stCondLst>
                              <p:cond delay="0"/>
                            </p:stCondLst>
                            <p:childTnLst>
                              <p:par>
                                <p:cTn id="24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5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" grpId="0"/>
      <p:bldP spid="41" grpId="0"/>
      <p:bldP spid="44" grpId="0" animBg="1"/>
      <p:bldP spid="48" grpId="0"/>
      <p:bldP spid="53" grpId="0" animBg="1"/>
      <p:bldP spid="53" grpId="1" animBg="1"/>
      <p:bldP spid="57" grpId="0"/>
      <p:bldP spid="60" grpId="0" animBg="1"/>
      <p:bldP spid="63" grpId="0"/>
      <p:bldP spid="82" grpId="0" animBg="1"/>
      <p:bldP spid="84" grpId="0" animBg="1"/>
      <p:bldP spid="80" grpId="0" animBg="1"/>
      <p:bldP spid="89" grpId="0"/>
      <p:bldP spid="11274" grpId="0" animBg="1"/>
      <p:bldP spid="92" grpId="0" animBg="1"/>
      <p:bldP spid="9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A93685-86A7-479A-8966-13865A00CB8C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71450" y="171450"/>
            <a:ext cx="7467600" cy="538843"/>
          </a:xfrm>
        </p:spPr>
        <p:txBody>
          <a:bodyPr/>
          <a:lstStyle/>
          <a:p>
            <a:pPr marL="0" indent="0">
              <a:buNone/>
            </a:pPr>
            <a:r>
              <a:rPr lang="en-CA" dirty="0"/>
              <a:t>Practice: Find the area of the following triangles</a:t>
            </a: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FB84C292-1504-4216-8B91-529F8511E565}"/>
              </a:ext>
            </a:extLst>
          </p:cNvPr>
          <p:cNvGrpSpPr/>
          <p:nvPr/>
        </p:nvGrpSpPr>
        <p:grpSpPr>
          <a:xfrm>
            <a:off x="313900" y="710293"/>
            <a:ext cx="2382099" cy="1883558"/>
            <a:chOff x="440476" y="875517"/>
            <a:chExt cx="2382099" cy="1883558"/>
          </a:xfrm>
        </p:grpSpPr>
        <p:sp>
          <p:nvSpPr>
            <p:cNvPr id="4" name="Isosceles Triangle 3">
              <a:extLst>
                <a:ext uri="{FF2B5EF4-FFF2-40B4-BE49-F238E27FC236}">
                  <a16:creationId xmlns:a16="http://schemas.microsoft.com/office/drawing/2014/main" id="{257DE11D-E6AC-4F35-83B7-3BB7BCF75244}"/>
                </a:ext>
              </a:extLst>
            </p:cNvPr>
            <p:cNvSpPr/>
            <p:nvPr/>
          </p:nvSpPr>
          <p:spPr>
            <a:xfrm>
              <a:off x="440476" y="875517"/>
              <a:ext cx="2159877" cy="1387366"/>
            </a:xfrm>
            <a:prstGeom prst="triangle">
              <a:avLst>
                <a:gd name="adj" fmla="val 71898"/>
              </a:avLst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graphicFrame>
          <p:nvGraphicFramePr>
            <p:cNvPr id="5" name="Object 4">
              <a:extLst>
                <a:ext uri="{FF2B5EF4-FFF2-40B4-BE49-F238E27FC236}">
                  <a16:creationId xmlns:a16="http://schemas.microsoft.com/office/drawing/2014/main" id="{B2E46981-50FA-4134-961D-2F3B2D7DF21E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695325" y="1141413"/>
            <a:ext cx="604838" cy="53657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6386" name="Equation" r:id="rId3" imgW="190440" imgH="164880" progId="Equation.DSMT4">
                    <p:embed/>
                  </p:oleObj>
                </mc:Choice>
                <mc:Fallback>
                  <p:oleObj name="Equation" r:id="rId3" imgW="190440" imgH="164880" progId="Equation.DSMT4">
                    <p:embed/>
                    <p:pic>
                      <p:nvPicPr>
                        <p:cNvPr id="5" name="Object 4">
                          <a:extLst>
                            <a:ext uri="{FF2B5EF4-FFF2-40B4-BE49-F238E27FC236}">
                              <a16:creationId xmlns:a16="http://schemas.microsoft.com/office/drawing/2014/main" id="{B2E46981-50FA-4134-961D-2F3B2D7DF21E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95325" y="1141413"/>
                          <a:ext cx="604838" cy="53657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6" name="Object 5">
              <a:extLst>
                <a:ext uri="{FF2B5EF4-FFF2-40B4-BE49-F238E27FC236}">
                  <a16:creationId xmlns:a16="http://schemas.microsoft.com/office/drawing/2014/main" id="{080FB55A-EFA6-46A3-BC29-E5F419D6516A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2216150" y="1143000"/>
            <a:ext cx="606425" cy="5778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6387" name="Equation" r:id="rId5" imgW="190440" imgH="177480" progId="Equation.DSMT4">
                    <p:embed/>
                  </p:oleObj>
                </mc:Choice>
                <mc:Fallback>
                  <p:oleObj name="Equation" r:id="rId5" imgW="190440" imgH="177480" progId="Equation.DSMT4">
                    <p:embed/>
                    <p:pic>
                      <p:nvPicPr>
                        <p:cNvPr id="6" name="Object 5">
                          <a:extLst>
                            <a:ext uri="{FF2B5EF4-FFF2-40B4-BE49-F238E27FC236}">
                              <a16:creationId xmlns:a16="http://schemas.microsoft.com/office/drawing/2014/main" id="{080FB55A-EFA6-46A3-BC29-E5F419D6516A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216150" y="1143000"/>
                          <a:ext cx="606425" cy="57785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7" name="Object 6">
              <a:extLst>
                <a:ext uri="{FF2B5EF4-FFF2-40B4-BE49-F238E27FC236}">
                  <a16:creationId xmlns:a16="http://schemas.microsoft.com/office/drawing/2014/main" id="{57B119C6-2056-498B-978B-8D3CD80BEF8D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1385888" y="2220913"/>
            <a:ext cx="604837" cy="53816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6388" name="Equation" r:id="rId7" imgW="190440" imgH="164880" progId="Equation.DSMT4">
                    <p:embed/>
                  </p:oleObj>
                </mc:Choice>
                <mc:Fallback>
                  <p:oleObj name="Equation" r:id="rId7" imgW="190440" imgH="164880" progId="Equation.DSMT4">
                    <p:embed/>
                    <p:pic>
                      <p:nvPicPr>
                        <p:cNvPr id="7" name="Object 6">
                          <a:extLst>
                            <a:ext uri="{FF2B5EF4-FFF2-40B4-BE49-F238E27FC236}">
                              <a16:creationId xmlns:a16="http://schemas.microsoft.com/office/drawing/2014/main" id="{57B119C6-2056-498B-978B-8D3CD80BEF8D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385888" y="2220913"/>
                          <a:ext cx="604837" cy="53816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</p:spTree>
    <p:extLst>
      <p:ext uri="{BB962C8B-B14F-4D97-AF65-F5344CB8AC3E}">
        <p14:creationId xmlns:p14="http://schemas.microsoft.com/office/powerpoint/2010/main" val="17586614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FE18396C-087C-4D1B-90AB-AF25B78B829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9552" y="384048"/>
            <a:ext cx="8035716" cy="41970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51293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490066"/>
          </a:xfrm>
        </p:spPr>
        <p:txBody>
          <a:bodyPr>
            <a:normAutofit fontScale="90000"/>
          </a:bodyPr>
          <a:lstStyle/>
          <a:p>
            <a:r>
              <a:rPr lang="en-CA" dirty="0"/>
              <a:t>Sample activity: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23528" y="729072"/>
            <a:ext cx="8640960" cy="2123864"/>
          </a:xfrm>
        </p:spPr>
        <p:txBody>
          <a:bodyPr>
            <a:normAutofit/>
          </a:bodyPr>
          <a:lstStyle/>
          <a:p>
            <a:r>
              <a:rPr lang="en-CA" dirty="0"/>
              <a:t>There are two questions here: I want you to work in small groups of 2 or 3.  Find the area of the shaded region.  However, I want you to come up with as many different ways to solve for the area.  </a:t>
            </a:r>
          </a:p>
        </p:txBody>
      </p:sp>
      <p:cxnSp>
        <p:nvCxnSpPr>
          <p:cNvPr id="5" name="Straight Connector 4"/>
          <p:cNvCxnSpPr/>
          <p:nvPr/>
        </p:nvCxnSpPr>
        <p:spPr>
          <a:xfrm>
            <a:off x="683568" y="2708920"/>
            <a:ext cx="0" cy="2880320"/>
          </a:xfrm>
          <a:prstGeom prst="line">
            <a:avLst/>
          </a:prstGeom>
          <a:ln w="349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 flipH="1">
            <a:off x="323528" y="5301208"/>
            <a:ext cx="3520008" cy="8384"/>
          </a:xfrm>
          <a:prstGeom prst="line">
            <a:avLst/>
          </a:prstGeom>
          <a:ln w="349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>
            <a:stCxn id="9" idx="3"/>
          </p:cNvCxnSpPr>
          <p:nvPr/>
        </p:nvCxnSpPr>
        <p:spPr>
          <a:xfrm flipH="1">
            <a:off x="683568" y="3880682"/>
            <a:ext cx="586609" cy="1428910"/>
          </a:xfrm>
          <a:prstGeom prst="line">
            <a:avLst/>
          </a:prstGeom>
          <a:ln w="349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3049089" y="3872298"/>
            <a:ext cx="586609" cy="1428910"/>
          </a:xfrm>
          <a:prstGeom prst="line">
            <a:avLst/>
          </a:prstGeom>
          <a:ln w="349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flipH="1">
            <a:off x="1314544" y="3854408"/>
            <a:ext cx="1709284" cy="0"/>
          </a:xfrm>
          <a:prstGeom prst="line">
            <a:avLst/>
          </a:prstGeom>
          <a:ln w="349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Oval 8"/>
          <p:cNvSpPr/>
          <p:nvPr/>
        </p:nvSpPr>
        <p:spPr>
          <a:xfrm>
            <a:off x="1259632" y="3819219"/>
            <a:ext cx="72008" cy="7200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0" name="Oval 9"/>
          <p:cNvSpPr/>
          <p:nvPr/>
        </p:nvSpPr>
        <p:spPr>
          <a:xfrm>
            <a:off x="2987824" y="3819219"/>
            <a:ext cx="72008" cy="7200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graphicFrame>
        <p:nvGraphicFramePr>
          <p:cNvPr id="17" name="Object 16"/>
          <p:cNvGraphicFramePr>
            <a:graphicFrameLocks noChangeAspect="1"/>
          </p:cNvGraphicFramePr>
          <p:nvPr/>
        </p:nvGraphicFramePr>
        <p:xfrm>
          <a:off x="1043609" y="3578782"/>
          <a:ext cx="419100" cy="254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" name="Equation" r:id="rId3" imgW="419040" imgH="253800" progId="Equation.DSMT4">
                  <p:embed/>
                </p:oleObj>
              </mc:Choice>
              <mc:Fallback>
                <p:oleObj name="Equation" r:id="rId3" imgW="419040" imgH="253800" progId="Equation.DSMT4">
                  <p:embed/>
                  <p:pic>
                    <p:nvPicPr>
                      <p:cNvPr id="17" name="Object 16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043609" y="3578782"/>
                        <a:ext cx="419100" cy="254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7"/>
          <p:cNvGraphicFramePr>
            <a:graphicFrameLocks noChangeAspect="1"/>
          </p:cNvGraphicFramePr>
          <p:nvPr/>
        </p:nvGraphicFramePr>
        <p:xfrm>
          <a:off x="2795089" y="3592024"/>
          <a:ext cx="508000" cy="254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0" name="Equation" r:id="rId5" imgW="507960" imgH="253800" progId="Equation.DSMT4">
                  <p:embed/>
                </p:oleObj>
              </mc:Choice>
              <mc:Fallback>
                <p:oleObj name="Equation" r:id="rId5" imgW="507960" imgH="253800" progId="Equation.DSMT4">
                  <p:embed/>
                  <p:pic>
                    <p:nvPicPr>
                      <p:cNvPr id="18" name="Object 17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2795089" y="3592024"/>
                        <a:ext cx="508000" cy="254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9" name="Straight Connector 18"/>
          <p:cNvCxnSpPr>
            <a:stCxn id="10" idx="3"/>
          </p:cNvCxnSpPr>
          <p:nvPr/>
        </p:nvCxnSpPr>
        <p:spPr>
          <a:xfrm flipH="1">
            <a:off x="683568" y="3880682"/>
            <a:ext cx="2314801" cy="1428910"/>
          </a:xfrm>
          <a:prstGeom prst="line">
            <a:avLst/>
          </a:prstGeom>
          <a:ln w="349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>
            <a:endCxn id="9" idx="5"/>
          </p:cNvCxnSpPr>
          <p:nvPr/>
        </p:nvCxnSpPr>
        <p:spPr>
          <a:xfrm flipH="1" flipV="1">
            <a:off x="1321095" y="3880682"/>
            <a:ext cx="2314603" cy="1412142"/>
          </a:xfrm>
          <a:prstGeom prst="line">
            <a:avLst/>
          </a:prstGeom>
          <a:ln w="349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Oval 25"/>
          <p:cNvSpPr/>
          <p:nvPr/>
        </p:nvSpPr>
        <p:spPr>
          <a:xfrm>
            <a:off x="3595234" y="5274403"/>
            <a:ext cx="72008" cy="7200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graphicFrame>
        <p:nvGraphicFramePr>
          <p:cNvPr id="27" name="Object 26"/>
          <p:cNvGraphicFramePr>
            <a:graphicFrameLocks noChangeAspect="1"/>
          </p:cNvGraphicFramePr>
          <p:nvPr/>
        </p:nvGraphicFramePr>
        <p:xfrm>
          <a:off x="3451342" y="5317953"/>
          <a:ext cx="431800" cy="254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1" name="Equation" r:id="rId7" imgW="431640" imgH="253800" progId="Equation.DSMT4">
                  <p:embed/>
                </p:oleObj>
              </mc:Choice>
              <mc:Fallback>
                <p:oleObj name="Equation" r:id="rId7" imgW="431640" imgH="253800" progId="Equation.DSMT4">
                  <p:embed/>
                  <p:pic>
                    <p:nvPicPr>
                      <p:cNvPr id="27" name="Object 26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3451342" y="5317953"/>
                        <a:ext cx="431800" cy="254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8" name="Isosceles Triangle 27"/>
          <p:cNvSpPr/>
          <p:nvPr/>
        </p:nvSpPr>
        <p:spPr>
          <a:xfrm rot="14878822">
            <a:off x="2123422" y="4260819"/>
            <a:ext cx="1481784" cy="981321"/>
          </a:xfrm>
          <a:prstGeom prst="triangle">
            <a:avLst>
              <a:gd name="adj" fmla="val 88576"/>
            </a:avLst>
          </a:prstGeom>
          <a:solidFill>
            <a:srgbClr val="00B0F0">
              <a:alpha val="47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29" name="Isosceles Triangle 28"/>
          <p:cNvSpPr/>
          <p:nvPr/>
        </p:nvSpPr>
        <p:spPr>
          <a:xfrm rot="6721178" flipH="1">
            <a:off x="721817" y="4263353"/>
            <a:ext cx="1481784" cy="981321"/>
          </a:xfrm>
          <a:prstGeom prst="triangle">
            <a:avLst>
              <a:gd name="adj" fmla="val 88576"/>
            </a:avLst>
          </a:prstGeom>
          <a:solidFill>
            <a:srgbClr val="00B0F0">
              <a:alpha val="47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5421072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473898"/>
          </a:xfrm>
        </p:spPr>
        <p:txBody>
          <a:bodyPr>
            <a:normAutofit fontScale="90000"/>
          </a:bodyPr>
          <a:lstStyle/>
          <a:p>
            <a:r>
              <a:rPr lang="en-CA" dirty="0"/>
              <a:t>Find the Middle Point First: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87962" y="908720"/>
            <a:ext cx="8116485" cy="4873752"/>
          </a:xfrm>
        </p:spPr>
        <p:txBody>
          <a:bodyPr/>
          <a:lstStyle/>
          <a:p>
            <a:r>
              <a:rPr lang="en-CA" dirty="0"/>
              <a:t>Find the center point: Similar triangles or y=</a:t>
            </a:r>
            <a:r>
              <a:rPr lang="en-CA" dirty="0" err="1"/>
              <a:t>mx+b</a:t>
            </a:r>
            <a:endParaRPr lang="en-CA" dirty="0"/>
          </a:p>
        </p:txBody>
      </p:sp>
      <p:cxnSp>
        <p:nvCxnSpPr>
          <p:cNvPr id="4" name="Straight Connector 3"/>
          <p:cNvCxnSpPr/>
          <p:nvPr/>
        </p:nvCxnSpPr>
        <p:spPr>
          <a:xfrm>
            <a:off x="683568" y="2708920"/>
            <a:ext cx="0" cy="2880320"/>
          </a:xfrm>
          <a:prstGeom prst="line">
            <a:avLst/>
          </a:prstGeom>
          <a:ln w="349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/>
          <p:cNvCxnSpPr/>
          <p:nvPr/>
        </p:nvCxnSpPr>
        <p:spPr>
          <a:xfrm flipH="1">
            <a:off x="323528" y="5301208"/>
            <a:ext cx="3520008" cy="8384"/>
          </a:xfrm>
          <a:prstGeom prst="line">
            <a:avLst/>
          </a:prstGeom>
          <a:ln w="349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>
            <a:stCxn id="9" idx="3"/>
          </p:cNvCxnSpPr>
          <p:nvPr/>
        </p:nvCxnSpPr>
        <p:spPr>
          <a:xfrm flipH="1">
            <a:off x="683568" y="3880682"/>
            <a:ext cx="586609" cy="1428910"/>
          </a:xfrm>
          <a:prstGeom prst="line">
            <a:avLst/>
          </a:prstGeom>
          <a:ln w="349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3049089" y="3872298"/>
            <a:ext cx="586609" cy="1428910"/>
          </a:xfrm>
          <a:prstGeom prst="line">
            <a:avLst/>
          </a:prstGeom>
          <a:ln w="349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flipH="1">
            <a:off x="1314544" y="3854408"/>
            <a:ext cx="1709284" cy="0"/>
          </a:xfrm>
          <a:prstGeom prst="line">
            <a:avLst/>
          </a:prstGeom>
          <a:ln w="349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Oval 8"/>
          <p:cNvSpPr/>
          <p:nvPr/>
        </p:nvSpPr>
        <p:spPr>
          <a:xfrm>
            <a:off x="1259632" y="3819219"/>
            <a:ext cx="72008" cy="7200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0" name="Oval 9"/>
          <p:cNvSpPr/>
          <p:nvPr/>
        </p:nvSpPr>
        <p:spPr>
          <a:xfrm>
            <a:off x="2987824" y="3819219"/>
            <a:ext cx="72008" cy="7200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graphicFrame>
        <p:nvGraphicFramePr>
          <p:cNvPr id="11" name="Object 10"/>
          <p:cNvGraphicFramePr>
            <a:graphicFrameLocks noChangeAspect="1"/>
          </p:cNvGraphicFramePr>
          <p:nvPr/>
        </p:nvGraphicFramePr>
        <p:xfrm>
          <a:off x="1043609" y="3578782"/>
          <a:ext cx="419100" cy="254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8" name="Equation" r:id="rId3" imgW="419040" imgH="253800" progId="Equation.DSMT4">
                  <p:embed/>
                </p:oleObj>
              </mc:Choice>
              <mc:Fallback>
                <p:oleObj name="Equation" r:id="rId3" imgW="419040" imgH="253800" progId="Equation.DSMT4">
                  <p:embed/>
                  <p:pic>
                    <p:nvPicPr>
                      <p:cNvPr id="11" name="Object 10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043609" y="3578782"/>
                        <a:ext cx="419100" cy="254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/>
        </p:nvGraphicFramePr>
        <p:xfrm>
          <a:off x="2795089" y="3592024"/>
          <a:ext cx="508000" cy="254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9" name="Equation" r:id="rId5" imgW="507960" imgH="253800" progId="Equation.DSMT4">
                  <p:embed/>
                </p:oleObj>
              </mc:Choice>
              <mc:Fallback>
                <p:oleObj name="Equation" r:id="rId5" imgW="507960" imgH="253800" progId="Equation.DSMT4">
                  <p:embed/>
                  <p:pic>
                    <p:nvPicPr>
                      <p:cNvPr id="12" name="Object 11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2795089" y="3592024"/>
                        <a:ext cx="508000" cy="254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3" name="Straight Connector 12"/>
          <p:cNvCxnSpPr>
            <a:stCxn id="10" idx="3"/>
          </p:cNvCxnSpPr>
          <p:nvPr/>
        </p:nvCxnSpPr>
        <p:spPr>
          <a:xfrm flipH="1">
            <a:off x="683568" y="3880682"/>
            <a:ext cx="2314801" cy="1428910"/>
          </a:xfrm>
          <a:prstGeom prst="line">
            <a:avLst/>
          </a:prstGeom>
          <a:ln w="349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>
            <a:endCxn id="9" idx="5"/>
          </p:cNvCxnSpPr>
          <p:nvPr/>
        </p:nvCxnSpPr>
        <p:spPr>
          <a:xfrm flipH="1" flipV="1">
            <a:off x="1321095" y="3880682"/>
            <a:ext cx="2314603" cy="1412142"/>
          </a:xfrm>
          <a:prstGeom prst="line">
            <a:avLst/>
          </a:prstGeom>
          <a:ln w="349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Oval 14"/>
          <p:cNvSpPr/>
          <p:nvPr/>
        </p:nvSpPr>
        <p:spPr>
          <a:xfrm>
            <a:off x="3595234" y="5274403"/>
            <a:ext cx="72008" cy="7200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graphicFrame>
        <p:nvGraphicFramePr>
          <p:cNvPr id="16" name="Object 15"/>
          <p:cNvGraphicFramePr>
            <a:graphicFrameLocks noChangeAspect="1"/>
          </p:cNvGraphicFramePr>
          <p:nvPr/>
        </p:nvGraphicFramePr>
        <p:xfrm>
          <a:off x="3451342" y="5317953"/>
          <a:ext cx="431800" cy="254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0" name="Equation" r:id="rId7" imgW="431640" imgH="253800" progId="Equation.DSMT4">
                  <p:embed/>
                </p:oleObj>
              </mc:Choice>
              <mc:Fallback>
                <p:oleObj name="Equation" r:id="rId7" imgW="431640" imgH="253800" progId="Equation.DSMT4">
                  <p:embed/>
                  <p:pic>
                    <p:nvPicPr>
                      <p:cNvPr id="16" name="Object 15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3451342" y="5317953"/>
                        <a:ext cx="431800" cy="254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Isosceles Triangle 16"/>
          <p:cNvSpPr/>
          <p:nvPr/>
        </p:nvSpPr>
        <p:spPr>
          <a:xfrm rot="14878822">
            <a:off x="2123422" y="4260819"/>
            <a:ext cx="1481784" cy="981321"/>
          </a:xfrm>
          <a:prstGeom prst="triangle">
            <a:avLst>
              <a:gd name="adj" fmla="val 88576"/>
            </a:avLst>
          </a:prstGeom>
          <a:solidFill>
            <a:srgbClr val="00B0F0">
              <a:alpha val="47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8" name="Isosceles Triangle 17"/>
          <p:cNvSpPr/>
          <p:nvPr/>
        </p:nvSpPr>
        <p:spPr>
          <a:xfrm rot="6721178" flipH="1">
            <a:off x="721817" y="4263353"/>
            <a:ext cx="1481784" cy="981321"/>
          </a:xfrm>
          <a:prstGeom prst="triangle">
            <a:avLst>
              <a:gd name="adj" fmla="val 88576"/>
            </a:avLst>
          </a:prstGeom>
          <a:solidFill>
            <a:srgbClr val="00B0F0">
              <a:alpha val="47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9" name="Oval 18"/>
          <p:cNvSpPr/>
          <p:nvPr/>
        </p:nvSpPr>
        <p:spPr>
          <a:xfrm>
            <a:off x="2112680" y="4357803"/>
            <a:ext cx="72008" cy="7200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graphicFrame>
        <p:nvGraphicFramePr>
          <p:cNvPr id="20" name="Object 19"/>
          <p:cNvGraphicFramePr>
            <a:graphicFrameLocks noChangeAspect="1"/>
          </p:cNvGraphicFramePr>
          <p:nvPr/>
        </p:nvGraphicFramePr>
        <p:xfrm>
          <a:off x="1922308" y="4497479"/>
          <a:ext cx="546100" cy="254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1" name="Equation" r:id="rId9" imgW="545760" imgH="253800" progId="Equation.DSMT4">
                  <p:embed/>
                </p:oleObj>
              </mc:Choice>
              <mc:Fallback>
                <p:oleObj name="Equation" r:id="rId9" imgW="545760" imgH="253800" progId="Equation.DSMT4">
                  <p:embed/>
                  <p:pic>
                    <p:nvPicPr>
                      <p:cNvPr id="20" name="Object 19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1922308" y="4497479"/>
                        <a:ext cx="546100" cy="254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1" name="Straight Connector 20"/>
          <p:cNvCxnSpPr/>
          <p:nvPr/>
        </p:nvCxnSpPr>
        <p:spPr>
          <a:xfrm flipH="1">
            <a:off x="3032491" y="3872298"/>
            <a:ext cx="0" cy="1428910"/>
          </a:xfrm>
          <a:prstGeom prst="line">
            <a:avLst/>
          </a:prstGeom>
          <a:ln w="34925">
            <a:solidFill>
              <a:srgbClr val="FF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>
            <a:stCxn id="19" idx="0"/>
          </p:cNvCxnSpPr>
          <p:nvPr/>
        </p:nvCxnSpPr>
        <p:spPr>
          <a:xfrm flipH="1">
            <a:off x="2146137" y="4357803"/>
            <a:ext cx="2547" cy="935021"/>
          </a:xfrm>
          <a:prstGeom prst="line">
            <a:avLst/>
          </a:prstGeom>
          <a:ln w="34925">
            <a:solidFill>
              <a:srgbClr val="FF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Isosceles Triangle 23"/>
          <p:cNvSpPr/>
          <p:nvPr/>
        </p:nvSpPr>
        <p:spPr>
          <a:xfrm>
            <a:off x="694616" y="4421427"/>
            <a:ext cx="1429112" cy="879781"/>
          </a:xfrm>
          <a:prstGeom prst="triangle">
            <a:avLst>
              <a:gd name="adj" fmla="val 100000"/>
            </a:avLst>
          </a:prstGeom>
          <a:solidFill>
            <a:srgbClr val="00B050">
              <a:alpha val="54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25" name="Isosceles Triangle 24"/>
          <p:cNvSpPr/>
          <p:nvPr/>
        </p:nvSpPr>
        <p:spPr>
          <a:xfrm>
            <a:off x="727458" y="3878137"/>
            <a:ext cx="2331590" cy="1418794"/>
          </a:xfrm>
          <a:prstGeom prst="triangle">
            <a:avLst>
              <a:gd name="adj" fmla="val 100000"/>
            </a:avLst>
          </a:prstGeom>
          <a:solidFill>
            <a:srgbClr val="FFC000">
              <a:alpha val="54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graphicFrame>
        <p:nvGraphicFramePr>
          <p:cNvPr id="26" name="Object 25"/>
          <p:cNvGraphicFramePr>
            <a:graphicFrameLocks noChangeAspect="1"/>
          </p:cNvGraphicFramePr>
          <p:nvPr/>
        </p:nvGraphicFramePr>
        <p:xfrm>
          <a:off x="4639692" y="1988840"/>
          <a:ext cx="364356" cy="33833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2" name="Equation" r:id="rId11" imgW="177480" imgH="164880" progId="Equation.DSMT4">
                  <p:embed/>
                </p:oleObj>
              </mc:Choice>
              <mc:Fallback>
                <p:oleObj name="Equation" r:id="rId11" imgW="177480" imgH="164880" progId="Equation.DSMT4">
                  <p:embed/>
                  <p:pic>
                    <p:nvPicPr>
                      <p:cNvPr id="26" name="Object 25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4639692" y="1988840"/>
                        <a:ext cx="364356" cy="33833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26"/>
          <p:cNvGraphicFramePr>
            <a:graphicFrameLocks noChangeAspect="1"/>
          </p:cNvGraphicFramePr>
          <p:nvPr/>
        </p:nvGraphicFramePr>
        <p:xfrm>
          <a:off x="3411955" y="2632075"/>
          <a:ext cx="390525" cy="365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3" name="Equation" r:id="rId13" imgW="190440" imgH="177480" progId="Equation.DSMT4">
                  <p:embed/>
                </p:oleObj>
              </mc:Choice>
              <mc:Fallback>
                <p:oleObj name="Equation" r:id="rId13" imgW="190440" imgH="177480" progId="Equation.DSMT4">
                  <p:embed/>
                  <p:pic>
                    <p:nvPicPr>
                      <p:cNvPr id="27" name="Object 26"/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3411955" y="2632075"/>
                        <a:ext cx="390525" cy="3651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Object 27"/>
          <p:cNvGraphicFramePr>
            <a:graphicFrameLocks noChangeAspect="1"/>
          </p:cNvGraphicFramePr>
          <p:nvPr/>
        </p:nvGraphicFramePr>
        <p:xfrm>
          <a:off x="1520025" y="2477184"/>
          <a:ext cx="598488" cy="365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4" name="Equation" r:id="rId15" imgW="291960" imgH="177480" progId="Equation.DSMT4">
                  <p:embed/>
                </p:oleObj>
              </mc:Choice>
              <mc:Fallback>
                <p:oleObj name="Equation" r:id="rId15" imgW="291960" imgH="177480" progId="Equation.DSMT4">
                  <p:embed/>
                  <p:pic>
                    <p:nvPicPr>
                      <p:cNvPr id="28" name="Object 27"/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1520025" y="2477184"/>
                        <a:ext cx="598488" cy="3651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Object 28"/>
          <p:cNvGraphicFramePr>
            <a:graphicFrameLocks noChangeAspect="1"/>
          </p:cNvGraphicFramePr>
          <p:nvPr/>
        </p:nvGraphicFramePr>
        <p:xfrm>
          <a:off x="2348221" y="1936110"/>
          <a:ext cx="260350" cy="365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5" name="Equation" r:id="rId17" imgW="126720" imgH="177480" progId="Equation.DSMT4">
                  <p:embed/>
                </p:oleObj>
              </mc:Choice>
              <mc:Fallback>
                <p:oleObj name="Equation" r:id="rId17" imgW="126720" imgH="177480" progId="Equation.DSMT4">
                  <p:embed/>
                  <p:pic>
                    <p:nvPicPr>
                      <p:cNvPr id="29" name="Object 28"/>
                      <p:cNvPicPr/>
                      <p:nvPr/>
                    </p:nvPicPr>
                    <p:blipFill>
                      <a:blip r:embed="rId18"/>
                      <a:stretch>
                        <a:fillRect/>
                      </a:stretch>
                    </p:blipFill>
                    <p:spPr>
                      <a:xfrm>
                        <a:off x="2348221" y="1936110"/>
                        <a:ext cx="260350" cy="3651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" name="Object 29"/>
          <p:cNvGraphicFramePr>
            <a:graphicFrameLocks noChangeAspect="1"/>
          </p:cNvGraphicFramePr>
          <p:nvPr/>
        </p:nvGraphicFramePr>
        <p:xfrm>
          <a:off x="5868144" y="1584821"/>
          <a:ext cx="1328738" cy="808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6" name="Equation" r:id="rId19" imgW="647640" imgH="393480" progId="Equation.DSMT4">
                  <p:embed/>
                </p:oleObj>
              </mc:Choice>
              <mc:Fallback>
                <p:oleObj name="Equation" r:id="rId19" imgW="647640" imgH="393480" progId="Equation.DSMT4">
                  <p:embed/>
                  <p:pic>
                    <p:nvPicPr>
                      <p:cNvPr id="30" name="Object 29"/>
                      <p:cNvPicPr/>
                      <p:nvPr/>
                    </p:nvPicPr>
                    <p:blipFill>
                      <a:blip r:embed="rId20"/>
                      <a:stretch>
                        <a:fillRect/>
                      </a:stretch>
                    </p:blipFill>
                    <p:spPr>
                      <a:xfrm>
                        <a:off x="5868144" y="1584821"/>
                        <a:ext cx="1328738" cy="8080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" name="Object 30"/>
          <p:cNvGraphicFramePr>
            <a:graphicFrameLocks noChangeAspect="1"/>
          </p:cNvGraphicFramePr>
          <p:nvPr/>
        </p:nvGraphicFramePr>
        <p:xfrm>
          <a:off x="6237113" y="2536825"/>
          <a:ext cx="1719263" cy="808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7" name="Equation" r:id="rId21" imgW="838080" imgH="393480" progId="Equation.DSMT4">
                  <p:embed/>
                </p:oleObj>
              </mc:Choice>
              <mc:Fallback>
                <p:oleObj name="Equation" r:id="rId21" imgW="838080" imgH="393480" progId="Equation.DSMT4">
                  <p:embed/>
                  <p:pic>
                    <p:nvPicPr>
                      <p:cNvPr id="31" name="Object 30"/>
                      <p:cNvPicPr/>
                      <p:nvPr/>
                    </p:nvPicPr>
                    <p:blipFill>
                      <a:blip r:embed="rId22"/>
                      <a:stretch>
                        <a:fillRect/>
                      </a:stretch>
                    </p:blipFill>
                    <p:spPr>
                      <a:xfrm>
                        <a:off x="6237113" y="2536825"/>
                        <a:ext cx="1719263" cy="8080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" name="Object 31"/>
          <p:cNvGraphicFramePr>
            <a:graphicFrameLocks noChangeAspect="1"/>
          </p:cNvGraphicFramePr>
          <p:nvPr/>
        </p:nvGraphicFramePr>
        <p:xfrm>
          <a:off x="6231221" y="2540297"/>
          <a:ext cx="1563688" cy="8080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8" name="Equation" r:id="rId23" imgW="761760" imgH="393480" progId="Equation.DSMT4">
                  <p:embed/>
                </p:oleObj>
              </mc:Choice>
              <mc:Fallback>
                <p:oleObj name="Equation" r:id="rId23" imgW="761760" imgH="393480" progId="Equation.DSMT4">
                  <p:embed/>
                  <p:pic>
                    <p:nvPicPr>
                      <p:cNvPr id="32" name="Object 31"/>
                      <p:cNvPicPr/>
                      <p:nvPr/>
                    </p:nvPicPr>
                    <p:blipFill>
                      <a:blip r:embed="rId24"/>
                      <a:stretch>
                        <a:fillRect/>
                      </a:stretch>
                    </p:blipFill>
                    <p:spPr>
                      <a:xfrm>
                        <a:off x="6231221" y="2540297"/>
                        <a:ext cx="1563688" cy="8080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" name="Object 32"/>
          <p:cNvGraphicFramePr>
            <a:graphicFrameLocks noChangeAspect="1"/>
          </p:cNvGraphicFramePr>
          <p:nvPr/>
        </p:nvGraphicFramePr>
        <p:xfrm>
          <a:off x="6213335" y="3488829"/>
          <a:ext cx="755650" cy="3635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9" name="Equation" r:id="rId25" imgW="368280" imgH="177480" progId="Equation.DSMT4">
                  <p:embed/>
                </p:oleObj>
              </mc:Choice>
              <mc:Fallback>
                <p:oleObj name="Equation" r:id="rId25" imgW="368280" imgH="177480" progId="Equation.DSMT4">
                  <p:embed/>
                  <p:pic>
                    <p:nvPicPr>
                      <p:cNvPr id="33" name="Object 32"/>
                      <p:cNvPicPr/>
                      <p:nvPr/>
                    </p:nvPicPr>
                    <p:blipFill>
                      <a:blip r:embed="rId26"/>
                      <a:stretch>
                        <a:fillRect/>
                      </a:stretch>
                    </p:blipFill>
                    <p:spPr>
                      <a:xfrm>
                        <a:off x="6213335" y="3488829"/>
                        <a:ext cx="755650" cy="3635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34" name="Straight Connector 33"/>
          <p:cNvCxnSpPr/>
          <p:nvPr/>
        </p:nvCxnSpPr>
        <p:spPr>
          <a:xfrm flipH="1">
            <a:off x="606182" y="3592024"/>
            <a:ext cx="2885698" cy="1754387"/>
          </a:xfrm>
          <a:prstGeom prst="line">
            <a:avLst/>
          </a:prstGeom>
          <a:ln w="444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7" name="Object 36"/>
          <p:cNvGraphicFramePr>
            <a:graphicFrameLocks noChangeAspect="1"/>
          </p:cNvGraphicFramePr>
          <p:nvPr/>
        </p:nvGraphicFramePr>
        <p:xfrm>
          <a:off x="4057427" y="3955372"/>
          <a:ext cx="1173162" cy="8048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80" name="Equation" r:id="rId27" imgW="571320" imgH="393480" progId="Equation.DSMT4">
                  <p:embed/>
                </p:oleObj>
              </mc:Choice>
              <mc:Fallback>
                <p:oleObj name="Equation" r:id="rId27" imgW="571320" imgH="393480" progId="Equation.DSMT4">
                  <p:embed/>
                  <p:pic>
                    <p:nvPicPr>
                      <p:cNvPr id="37" name="Object 36"/>
                      <p:cNvPicPr/>
                      <p:nvPr/>
                    </p:nvPicPr>
                    <p:blipFill>
                      <a:blip r:embed="rId28"/>
                      <a:stretch>
                        <a:fillRect/>
                      </a:stretch>
                    </p:blipFill>
                    <p:spPr>
                      <a:xfrm>
                        <a:off x="4057427" y="3955372"/>
                        <a:ext cx="1173162" cy="8048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38" name="Straight Connector 37"/>
          <p:cNvCxnSpPr/>
          <p:nvPr/>
        </p:nvCxnSpPr>
        <p:spPr>
          <a:xfrm flipH="1">
            <a:off x="694616" y="5444953"/>
            <a:ext cx="1500741" cy="0"/>
          </a:xfrm>
          <a:prstGeom prst="line">
            <a:avLst/>
          </a:prstGeom>
          <a:ln w="34925">
            <a:solidFill>
              <a:srgbClr val="00B050"/>
            </a:solidFill>
            <a:headEnd type="stealth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40" name="Object 39"/>
          <p:cNvGraphicFramePr>
            <a:graphicFrameLocks noChangeAspect="1"/>
          </p:cNvGraphicFramePr>
          <p:nvPr/>
        </p:nvGraphicFramePr>
        <p:xfrm>
          <a:off x="1126305" y="5437344"/>
          <a:ext cx="600075" cy="363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81" name="Equation" r:id="rId29" imgW="291960" imgH="177480" progId="Equation.DSMT4">
                  <p:embed/>
                </p:oleObj>
              </mc:Choice>
              <mc:Fallback>
                <p:oleObj name="Equation" r:id="rId29" imgW="291960" imgH="177480" progId="Equation.DSMT4">
                  <p:embed/>
                  <p:pic>
                    <p:nvPicPr>
                      <p:cNvPr id="40" name="Object 39"/>
                      <p:cNvPicPr/>
                      <p:nvPr/>
                    </p:nvPicPr>
                    <p:blipFill>
                      <a:blip r:embed="rId30"/>
                      <a:stretch>
                        <a:fillRect/>
                      </a:stretch>
                    </p:blipFill>
                    <p:spPr>
                      <a:xfrm>
                        <a:off x="1126305" y="5437344"/>
                        <a:ext cx="600075" cy="3635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" name="Object 40"/>
          <p:cNvGraphicFramePr>
            <a:graphicFrameLocks noChangeAspect="1"/>
          </p:cNvGraphicFramePr>
          <p:nvPr/>
        </p:nvGraphicFramePr>
        <p:xfrm>
          <a:off x="4036017" y="4801515"/>
          <a:ext cx="1746250" cy="804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82" name="Equation" r:id="rId31" imgW="850680" imgH="393480" progId="Equation.DSMT4">
                  <p:embed/>
                </p:oleObj>
              </mc:Choice>
              <mc:Fallback>
                <p:oleObj name="Equation" r:id="rId31" imgW="850680" imgH="393480" progId="Equation.DSMT4">
                  <p:embed/>
                  <p:pic>
                    <p:nvPicPr>
                      <p:cNvPr id="41" name="Object 40"/>
                      <p:cNvPicPr/>
                      <p:nvPr/>
                    </p:nvPicPr>
                    <p:blipFill>
                      <a:blip r:embed="rId32"/>
                      <a:stretch>
                        <a:fillRect/>
                      </a:stretch>
                    </p:blipFill>
                    <p:spPr>
                      <a:xfrm>
                        <a:off x="4036017" y="4801515"/>
                        <a:ext cx="1746250" cy="8048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2" name="Object 41"/>
          <p:cNvGraphicFramePr>
            <a:graphicFrameLocks noChangeAspect="1"/>
          </p:cNvGraphicFramePr>
          <p:nvPr/>
        </p:nvGraphicFramePr>
        <p:xfrm>
          <a:off x="4031938" y="5752286"/>
          <a:ext cx="755650" cy="415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83" name="Equation" r:id="rId33" imgW="368280" imgH="203040" progId="Equation.DSMT4">
                  <p:embed/>
                </p:oleObj>
              </mc:Choice>
              <mc:Fallback>
                <p:oleObj name="Equation" r:id="rId33" imgW="368280" imgH="203040" progId="Equation.DSMT4">
                  <p:embed/>
                  <p:pic>
                    <p:nvPicPr>
                      <p:cNvPr id="42" name="Object 41"/>
                      <p:cNvPicPr/>
                      <p:nvPr/>
                    </p:nvPicPr>
                    <p:blipFill>
                      <a:blip r:embed="rId34"/>
                      <a:stretch>
                        <a:fillRect/>
                      </a:stretch>
                    </p:blipFill>
                    <p:spPr>
                      <a:xfrm>
                        <a:off x="4031938" y="5752286"/>
                        <a:ext cx="755650" cy="4159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3" name="Object 42"/>
          <p:cNvGraphicFramePr>
            <a:graphicFrameLocks noChangeAspect="1"/>
          </p:cNvGraphicFramePr>
          <p:nvPr/>
        </p:nvGraphicFramePr>
        <p:xfrm>
          <a:off x="2149823" y="4779963"/>
          <a:ext cx="261937" cy="3635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84" name="Equation" r:id="rId35" imgW="126720" imgH="177480" progId="Equation.DSMT4">
                  <p:embed/>
                </p:oleObj>
              </mc:Choice>
              <mc:Fallback>
                <p:oleObj name="Equation" r:id="rId35" imgW="126720" imgH="177480" progId="Equation.DSMT4">
                  <p:embed/>
                  <p:pic>
                    <p:nvPicPr>
                      <p:cNvPr id="43" name="Object 42"/>
                      <p:cNvPicPr/>
                      <p:nvPr/>
                    </p:nvPicPr>
                    <p:blipFill>
                      <a:blip r:embed="rId36"/>
                      <a:stretch>
                        <a:fillRect/>
                      </a:stretch>
                    </p:blipFill>
                    <p:spPr>
                      <a:xfrm>
                        <a:off x="2149823" y="4779963"/>
                        <a:ext cx="261937" cy="3635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45" name="Straight Connector 44"/>
          <p:cNvCxnSpPr/>
          <p:nvPr/>
        </p:nvCxnSpPr>
        <p:spPr>
          <a:xfrm flipH="1">
            <a:off x="2147411" y="3841022"/>
            <a:ext cx="11047" cy="488569"/>
          </a:xfrm>
          <a:prstGeom prst="line">
            <a:avLst/>
          </a:prstGeom>
          <a:ln w="34925">
            <a:solidFill>
              <a:srgbClr val="0070C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46" name="Object 45"/>
          <p:cNvGraphicFramePr>
            <a:graphicFrameLocks noChangeAspect="1"/>
          </p:cNvGraphicFramePr>
          <p:nvPr/>
        </p:nvGraphicFramePr>
        <p:xfrm>
          <a:off x="2161724" y="3899764"/>
          <a:ext cx="234950" cy="363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85" name="Equation" r:id="rId37" imgW="114120" imgH="177480" progId="Equation.DSMT4">
                  <p:embed/>
                </p:oleObj>
              </mc:Choice>
              <mc:Fallback>
                <p:oleObj name="Equation" r:id="rId37" imgW="114120" imgH="177480" progId="Equation.DSMT4">
                  <p:embed/>
                  <p:pic>
                    <p:nvPicPr>
                      <p:cNvPr id="46" name="Object 45"/>
                      <p:cNvPicPr/>
                      <p:nvPr/>
                    </p:nvPicPr>
                    <p:blipFill>
                      <a:blip r:embed="rId38"/>
                      <a:stretch>
                        <a:fillRect/>
                      </a:stretch>
                    </p:blipFill>
                    <p:spPr>
                      <a:xfrm>
                        <a:off x="2161724" y="3899764"/>
                        <a:ext cx="234950" cy="3635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7542081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56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3.7037E-6 L 0.02934 -0.40834 " pathEditMode="relative" rAng="0" ptsTypes="AA">
                                      <p:cBhvr>
                                        <p:cTn id="51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58" y="-2041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2000"/>
                            </p:stCondLst>
                            <p:childTnLst>
                              <p:par>
                                <p:cTn id="5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2500"/>
                            </p:stCondLst>
                            <p:childTnLst>
                              <p:par>
                                <p:cTn id="5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56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1128 -1.48148E-6 L 0.16945 -0.38796 " pathEditMode="relative" rAng="0" ptsTypes="AA">
                                      <p:cBhvr>
                                        <p:cTn id="68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028" y="-1939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2000"/>
                            </p:stCondLst>
                            <p:childTnLst>
                              <p:par>
                                <p:cTn id="7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2500"/>
                            </p:stCondLst>
                            <p:childTnLst>
                              <p:par>
                                <p:cTn id="7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500"/>
                            </p:stCondLst>
                            <p:childTnLst>
                              <p:par>
                                <p:cTn id="93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4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0" dur="125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5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16" presetClass="entr" presetSubtype="37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20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5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0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5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>
                      <p:stCondLst>
                        <p:cond delay="indefinite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0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5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>
                      <p:stCondLst>
                        <p:cond delay="indefinite"/>
                      </p:stCondLst>
                      <p:childTnLst>
                        <p:par>
                          <p:cTn id="147" fill="hold">
                            <p:stCondLst>
                              <p:cond delay="0"/>
                            </p:stCondLst>
                            <p:childTnLst>
                              <p:par>
                                <p:cTn id="14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0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18" grpId="0" animBg="1"/>
      <p:bldP spid="19" grpId="0" animBg="1"/>
      <p:bldP spid="24" grpId="0" animBg="1"/>
      <p:bldP spid="24" grpId="1" animBg="1"/>
      <p:bldP spid="25" grpId="0" animBg="1"/>
      <p:bldP spid="25" grpId="1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473898"/>
          </a:xfrm>
        </p:spPr>
        <p:txBody>
          <a:bodyPr>
            <a:normAutofit fontScale="90000"/>
          </a:bodyPr>
          <a:lstStyle/>
          <a:p>
            <a:r>
              <a:rPr lang="en-CA" dirty="0"/>
              <a:t>Subtracting Areas Method</a:t>
            </a:r>
          </a:p>
        </p:txBody>
      </p:sp>
      <p:cxnSp>
        <p:nvCxnSpPr>
          <p:cNvPr id="4" name="Straight Connector 3"/>
          <p:cNvCxnSpPr/>
          <p:nvPr/>
        </p:nvCxnSpPr>
        <p:spPr>
          <a:xfrm>
            <a:off x="623433" y="3766884"/>
            <a:ext cx="0" cy="2880320"/>
          </a:xfrm>
          <a:prstGeom prst="line">
            <a:avLst/>
          </a:prstGeom>
          <a:ln w="349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/>
          <p:cNvCxnSpPr/>
          <p:nvPr/>
        </p:nvCxnSpPr>
        <p:spPr>
          <a:xfrm flipH="1">
            <a:off x="263393" y="6359172"/>
            <a:ext cx="3520008" cy="8384"/>
          </a:xfrm>
          <a:prstGeom prst="line">
            <a:avLst/>
          </a:prstGeom>
          <a:ln w="349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>
            <a:stCxn id="9" idx="3"/>
          </p:cNvCxnSpPr>
          <p:nvPr/>
        </p:nvCxnSpPr>
        <p:spPr>
          <a:xfrm flipH="1">
            <a:off x="623433" y="4938646"/>
            <a:ext cx="586609" cy="1428910"/>
          </a:xfrm>
          <a:prstGeom prst="line">
            <a:avLst/>
          </a:prstGeom>
          <a:ln w="349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2988954" y="4930262"/>
            <a:ext cx="586609" cy="1428910"/>
          </a:xfrm>
          <a:prstGeom prst="line">
            <a:avLst/>
          </a:prstGeom>
          <a:ln w="349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flipH="1">
            <a:off x="1254409" y="4912372"/>
            <a:ext cx="1709284" cy="0"/>
          </a:xfrm>
          <a:prstGeom prst="line">
            <a:avLst/>
          </a:prstGeom>
          <a:ln w="349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Oval 8"/>
          <p:cNvSpPr/>
          <p:nvPr/>
        </p:nvSpPr>
        <p:spPr>
          <a:xfrm>
            <a:off x="1199497" y="4877183"/>
            <a:ext cx="72008" cy="7200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0" name="Oval 9"/>
          <p:cNvSpPr/>
          <p:nvPr/>
        </p:nvSpPr>
        <p:spPr>
          <a:xfrm>
            <a:off x="2927689" y="4877183"/>
            <a:ext cx="72008" cy="7200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graphicFrame>
        <p:nvGraphicFramePr>
          <p:cNvPr id="11" name="Object 10"/>
          <p:cNvGraphicFramePr>
            <a:graphicFrameLocks noChangeAspect="1"/>
          </p:cNvGraphicFramePr>
          <p:nvPr/>
        </p:nvGraphicFramePr>
        <p:xfrm>
          <a:off x="983474" y="4636746"/>
          <a:ext cx="419100" cy="254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1" name="Equation" r:id="rId3" imgW="419040" imgH="253800" progId="Equation.DSMT4">
                  <p:embed/>
                </p:oleObj>
              </mc:Choice>
              <mc:Fallback>
                <p:oleObj name="Equation" r:id="rId3" imgW="419040" imgH="253800" progId="Equation.DSMT4">
                  <p:embed/>
                  <p:pic>
                    <p:nvPicPr>
                      <p:cNvPr id="11" name="Object 10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983474" y="4636746"/>
                        <a:ext cx="419100" cy="254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/>
        </p:nvGraphicFramePr>
        <p:xfrm>
          <a:off x="2734954" y="4649988"/>
          <a:ext cx="508000" cy="254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2" name="Equation" r:id="rId5" imgW="507960" imgH="253800" progId="Equation.DSMT4">
                  <p:embed/>
                </p:oleObj>
              </mc:Choice>
              <mc:Fallback>
                <p:oleObj name="Equation" r:id="rId5" imgW="507960" imgH="253800" progId="Equation.DSMT4">
                  <p:embed/>
                  <p:pic>
                    <p:nvPicPr>
                      <p:cNvPr id="12" name="Object 11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2734954" y="4649988"/>
                        <a:ext cx="508000" cy="254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3" name="Straight Connector 12"/>
          <p:cNvCxnSpPr>
            <a:stCxn id="10" idx="3"/>
          </p:cNvCxnSpPr>
          <p:nvPr/>
        </p:nvCxnSpPr>
        <p:spPr>
          <a:xfrm flipH="1">
            <a:off x="623433" y="4938646"/>
            <a:ext cx="2314801" cy="1428910"/>
          </a:xfrm>
          <a:prstGeom prst="line">
            <a:avLst/>
          </a:prstGeom>
          <a:ln w="349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>
            <a:endCxn id="9" idx="5"/>
          </p:cNvCxnSpPr>
          <p:nvPr/>
        </p:nvCxnSpPr>
        <p:spPr>
          <a:xfrm flipH="1" flipV="1">
            <a:off x="1260960" y="4938646"/>
            <a:ext cx="2314603" cy="1412142"/>
          </a:xfrm>
          <a:prstGeom prst="line">
            <a:avLst/>
          </a:prstGeom>
          <a:ln w="349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Oval 14"/>
          <p:cNvSpPr/>
          <p:nvPr/>
        </p:nvSpPr>
        <p:spPr>
          <a:xfrm>
            <a:off x="3535099" y="6332367"/>
            <a:ext cx="72008" cy="7200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graphicFrame>
        <p:nvGraphicFramePr>
          <p:cNvPr id="16" name="Object 15"/>
          <p:cNvGraphicFramePr>
            <a:graphicFrameLocks noChangeAspect="1"/>
          </p:cNvGraphicFramePr>
          <p:nvPr/>
        </p:nvGraphicFramePr>
        <p:xfrm>
          <a:off x="3391207" y="6375917"/>
          <a:ext cx="431800" cy="254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3" name="Equation" r:id="rId7" imgW="431640" imgH="253800" progId="Equation.DSMT4">
                  <p:embed/>
                </p:oleObj>
              </mc:Choice>
              <mc:Fallback>
                <p:oleObj name="Equation" r:id="rId7" imgW="431640" imgH="253800" progId="Equation.DSMT4">
                  <p:embed/>
                  <p:pic>
                    <p:nvPicPr>
                      <p:cNvPr id="16" name="Object 15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3391207" y="6375917"/>
                        <a:ext cx="431800" cy="254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Isosceles Triangle 16"/>
          <p:cNvSpPr/>
          <p:nvPr/>
        </p:nvSpPr>
        <p:spPr>
          <a:xfrm rot="14878822">
            <a:off x="2063287" y="5318783"/>
            <a:ext cx="1481784" cy="981321"/>
          </a:xfrm>
          <a:prstGeom prst="triangle">
            <a:avLst>
              <a:gd name="adj" fmla="val 88576"/>
            </a:avLst>
          </a:prstGeom>
          <a:solidFill>
            <a:srgbClr val="00B0F0">
              <a:alpha val="47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8" name="Isosceles Triangle 17"/>
          <p:cNvSpPr/>
          <p:nvPr/>
        </p:nvSpPr>
        <p:spPr>
          <a:xfrm rot="6721178" flipH="1">
            <a:off x="661682" y="5321317"/>
            <a:ext cx="1481784" cy="981321"/>
          </a:xfrm>
          <a:prstGeom prst="triangle">
            <a:avLst>
              <a:gd name="adj" fmla="val 88576"/>
            </a:avLst>
          </a:prstGeom>
          <a:solidFill>
            <a:srgbClr val="00B0F0">
              <a:alpha val="47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9" name="Oval 18"/>
          <p:cNvSpPr/>
          <p:nvPr/>
        </p:nvSpPr>
        <p:spPr>
          <a:xfrm>
            <a:off x="2052545" y="5415767"/>
            <a:ext cx="72008" cy="7200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cxnSp>
        <p:nvCxnSpPr>
          <p:cNvPr id="20" name="Straight Connector 19"/>
          <p:cNvCxnSpPr>
            <a:stCxn id="19" idx="0"/>
          </p:cNvCxnSpPr>
          <p:nvPr/>
        </p:nvCxnSpPr>
        <p:spPr>
          <a:xfrm flipH="1">
            <a:off x="2086002" y="5415767"/>
            <a:ext cx="2547" cy="935021"/>
          </a:xfrm>
          <a:prstGeom prst="line">
            <a:avLst/>
          </a:prstGeom>
          <a:ln w="34925">
            <a:solidFill>
              <a:srgbClr val="FF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1" name="Object 20"/>
          <p:cNvGraphicFramePr>
            <a:graphicFrameLocks noChangeAspect="1"/>
          </p:cNvGraphicFramePr>
          <p:nvPr/>
        </p:nvGraphicFramePr>
        <p:xfrm>
          <a:off x="2089688" y="5837927"/>
          <a:ext cx="261937" cy="3635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4" name="Equation" r:id="rId9" imgW="126720" imgH="177480" progId="Equation.DSMT4">
                  <p:embed/>
                </p:oleObj>
              </mc:Choice>
              <mc:Fallback>
                <p:oleObj name="Equation" r:id="rId9" imgW="126720" imgH="177480" progId="Equation.DSMT4">
                  <p:embed/>
                  <p:pic>
                    <p:nvPicPr>
                      <p:cNvPr id="21" name="Object 20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2089688" y="5837927"/>
                        <a:ext cx="261937" cy="3635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2" name="Straight Connector 21"/>
          <p:cNvCxnSpPr/>
          <p:nvPr/>
        </p:nvCxnSpPr>
        <p:spPr>
          <a:xfrm flipH="1">
            <a:off x="2087276" y="4898986"/>
            <a:ext cx="11047" cy="488569"/>
          </a:xfrm>
          <a:prstGeom prst="line">
            <a:avLst/>
          </a:prstGeom>
          <a:ln w="34925">
            <a:solidFill>
              <a:srgbClr val="0070C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3" name="Object 22"/>
          <p:cNvGraphicFramePr>
            <a:graphicFrameLocks noChangeAspect="1"/>
          </p:cNvGraphicFramePr>
          <p:nvPr/>
        </p:nvGraphicFramePr>
        <p:xfrm>
          <a:off x="2101589" y="4957728"/>
          <a:ext cx="234950" cy="363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5" name="Equation" r:id="rId11" imgW="114120" imgH="177480" progId="Equation.DSMT4">
                  <p:embed/>
                </p:oleObj>
              </mc:Choice>
              <mc:Fallback>
                <p:oleObj name="Equation" r:id="rId11" imgW="114120" imgH="177480" progId="Equation.DSMT4">
                  <p:embed/>
                  <p:pic>
                    <p:nvPicPr>
                      <p:cNvPr id="23" name="Object 22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2101589" y="4957728"/>
                        <a:ext cx="234950" cy="3635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23"/>
          <p:cNvGraphicFramePr>
            <a:graphicFrameLocks noChangeAspect="1"/>
          </p:cNvGraphicFramePr>
          <p:nvPr/>
        </p:nvGraphicFramePr>
        <p:xfrm>
          <a:off x="1894864" y="4515911"/>
          <a:ext cx="417512" cy="3635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6" name="Equation" r:id="rId13" imgW="203040" imgH="177480" progId="Equation.DSMT4">
                  <p:embed/>
                </p:oleObj>
              </mc:Choice>
              <mc:Fallback>
                <p:oleObj name="Equation" r:id="rId13" imgW="203040" imgH="177480" progId="Equation.DSMT4">
                  <p:embed/>
                  <p:pic>
                    <p:nvPicPr>
                      <p:cNvPr id="24" name="Object 23"/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1894864" y="4515911"/>
                        <a:ext cx="417512" cy="3635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ct 24"/>
          <p:cNvGraphicFramePr>
            <a:graphicFrameLocks noChangeAspect="1"/>
          </p:cNvGraphicFramePr>
          <p:nvPr/>
        </p:nvGraphicFramePr>
        <p:xfrm>
          <a:off x="1894864" y="6407932"/>
          <a:ext cx="393700" cy="3635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7" name="Equation" r:id="rId15" imgW="190440" imgH="177480" progId="Equation.DSMT4">
                  <p:embed/>
                </p:oleObj>
              </mc:Choice>
              <mc:Fallback>
                <p:oleObj name="Equation" r:id="rId15" imgW="190440" imgH="177480" progId="Equation.DSMT4">
                  <p:embed/>
                  <p:pic>
                    <p:nvPicPr>
                      <p:cNvPr id="25" name="Object 24"/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1894864" y="6407932"/>
                        <a:ext cx="393700" cy="3635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ct 25"/>
          <p:cNvGraphicFramePr>
            <a:graphicFrameLocks noChangeAspect="1"/>
          </p:cNvGraphicFramePr>
          <p:nvPr/>
        </p:nvGraphicFramePr>
        <p:xfrm>
          <a:off x="539552" y="1278337"/>
          <a:ext cx="1483147" cy="68719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8" name="Equation" r:id="rId17" imgW="927000" imgH="431640" progId="Equation.DSMT4">
                  <p:embed/>
                </p:oleObj>
              </mc:Choice>
              <mc:Fallback>
                <p:oleObj name="Equation" r:id="rId17" imgW="927000" imgH="431640" progId="Equation.DSMT4">
                  <p:embed/>
                  <p:pic>
                    <p:nvPicPr>
                      <p:cNvPr id="26" name="Object 25"/>
                      <p:cNvPicPr/>
                      <p:nvPr/>
                    </p:nvPicPr>
                    <p:blipFill>
                      <a:blip r:embed="rId18"/>
                      <a:stretch>
                        <a:fillRect/>
                      </a:stretch>
                    </p:blipFill>
                    <p:spPr>
                      <a:xfrm>
                        <a:off x="539552" y="1278337"/>
                        <a:ext cx="1483147" cy="68719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Object 27"/>
          <p:cNvGraphicFramePr>
            <a:graphicFrameLocks noChangeAspect="1"/>
          </p:cNvGraphicFramePr>
          <p:nvPr/>
        </p:nvGraphicFramePr>
        <p:xfrm>
          <a:off x="2021196" y="1310357"/>
          <a:ext cx="914400" cy="6873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9" name="Equation" r:id="rId19" imgW="571320" imgH="431640" progId="Equation.DSMT4">
                  <p:embed/>
                </p:oleObj>
              </mc:Choice>
              <mc:Fallback>
                <p:oleObj name="Equation" r:id="rId19" imgW="571320" imgH="431640" progId="Equation.DSMT4">
                  <p:embed/>
                  <p:pic>
                    <p:nvPicPr>
                      <p:cNvPr id="28" name="Object 27"/>
                      <p:cNvPicPr/>
                      <p:nvPr/>
                    </p:nvPicPr>
                    <p:blipFill>
                      <a:blip r:embed="rId20"/>
                      <a:stretch>
                        <a:fillRect/>
                      </a:stretch>
                    </p:blipFill>
                    <p:spPr>
                      <a:xfrm>
                        <a:off x="2021196" y="1310357"/>
                        <a:ext cx="914400" cy="6873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Object 28"/>
          <p:cNvGraphicFramePr>
            <a:graphicFrameLocks noChangeAspect="1"/>
          </p:cNvGraphicFramePr>
          <p:nvPr/>
        </p:nvGraphicFramePr>
        <p:xfrm>
          <a:off x="2991619" y="1301452"/>
          <a:ext cx="1076325" cy="687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0" name="Equation" r:id="rId21" imgW="672840" imgH="431640" progId="Equation.DSMT4">
                  <p:embed/>
                </p:oleObj>
              </mc:Choice>
              <mc:Fallback>
                <p:oleObj name="Equation" r:id="rId21" imgW="672840" imgH="431640" progId="Equation.DSMT4">
                  <p:embed/>
                  <p:pic>
                    <p:nvPicPr>
                      <p:cNvPr id="29" name="Object 28"/>
                      <p:cNvPicPr/>
                      <p:nvPr/>
                    </p:nvPicPr>
                    <p:blipFill>
                      <a:blip r:embed="rId22"/>
                      <a:stretch>
                        <a:fillRect/>
                      </a:stretch>
                    </p:blipFill>
                    <p:spPr>
                      <a:xfrm>
                        <a:off x="2991619" y="1301452"/>
                        <a:ext cx="1076325" cy="6873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" name="Object 29"/>
          <p:cNvGraphicFramePr>
            <a:graphicFrameLocks noChangeAspect="1"/>
          </p:cNvGraphicFramePr>
          <p:nvPr/>
        </p:nvGraphicFramePr>
        <p:xfrm>
          <a:off x="611560" y="1988840"/>
          <a:ext cx="1158875" cy="6873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1" name="Equation" r:id="rId23" imgW="723600" imgH="431640" progId="Equation.DSMT4">
                  <p:embed/>
                </p:oleObj>
              </mc:Choice>
              <mc:Fallback>
                <p:oleObj name="Equation" r:id="rId23" imgW="723600" imgH="431640" progId="Equation.DSMT4">
                  <p:embed/>
                  <p:pic>
                    <p:nvPicPr>
                      <p:cNvPr id="30" name="Object 29"/>
                      <p:cNvPicPr/>
                      <p:nvPr/>
                    </p:nvPicPr>
                    <p:blipFill>
                      <a:blip r:embed="rId24"/>
                      <a:stretch>
                        <a:fillRect/>
                      </a:stretch>
                    </p:blipFill>
                    <p:spPr>
                      <a:xfrm>
                        <a:off x="611560" y="1988840"/>
                        <a:ext cx="1158875" cy="6873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" name="Object 30"/>
          <p:cNvGraphicFramePr>
            <a:graphicFrameLocks noChangeAspect="1"/>
          </p:cNvGraphicFramePr>
          <p:nvPr/>
        </p:nvGraphicFramePr>
        <p:xfrm>
          <a:off x="1835696" y="2021532"/>
          <a:ext cx="1095375" cy="687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2" name="Equation" r:id="rId25" imgW="685800" imgH="431640" progId="Equation.DSMT4">
                  <p:embed/>
                </p:oleObj>
              </mc:Choice>
              <mc:Fallback>
                <p:oleObj name="Equation" r:id="rId25" imgW="685800" imgH="431640" progId="Equation.DSMT4">
                  <p:embed/>
                  <p:pic>
                    <p:nvPicPr>
                      <p:cNvPr id="31" name="Object 30"/>
                      <p:cNvPicPr/>
                      <p:nvPr/>
                    </p:nvPicPr>
                    <p:blipFill>
                      <a:blip r:embed="rId26"/>
                      <a:stretch>
                        <a:fillRect/>
                      </a:stretch>
                    </p:blipFill>
                    <p:spPr>
                      <a:xfrm>
                        <a:off x="1835696" y="2021532"/>
                        <a:ext cx="1095375" cy="6873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" name="Object 31"/>
          <p:cNvGraphicFramePr>
            <a:graphicFrameLocks noChangeAspect="1"/>
          </p:cNvGraphicFramePr>
          <p:nvPr/>
        </p:nvGraphicFramePr>
        <p:xfrm>
          <a:off x="2939107" y="2021532"/>
          <a:ext cx="912813" cy="687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3" name="Equation" r:id="rId27" imgW="571320" imgH="431640" progId="Equation.DSMT4">
                  <p:embed/>
                </p:oleObj>
              </mc:Choice>
              <mc:Fallback>
                <p:oleObj name="Equation" r:id="rId27" imgW="571320" imgH="431640" progId="Equation.DSMT4">
                  <p:embed/>
                  <p:pic>
                    <p:nvPicPr>
                      <p:cNvPr id="32" name="Object 31"/>
                      <p:cNvPicPr/>
                      <p:nvPr/>
                    </p:nvPicPr>
                    <p:blipFill>
                      <a:blip r:embed="rId28"/>
                      <a:stretch>
                        <a:fillRect/>
                      </a:stretch>
                    </p:blipFill>
                    <p:spPr>
                      <a:xfrm>
                        <a:off x="2939107" y="2021532"/>
                        <a:ext cx="912813" cy="6873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" name="Object 32"/>
          <p:cNvGraphicFramePr>
            <a:graphicFrameLocks noChangeAspect="1"/>
          </p:cNvGraphicFramePr>
          <p:nvPr/>
        </p:nvGraphicFramePr>
        <p:xfrm>
          <a:off x="395536" y="2796733"/>
          <a:ext cx="2271713" cy="6873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4" name="Equation" r:id="rId29" imgW="1422360" imgH="431640" progId="Equation.DSMT4">
                  <p:embed/>
                </p:oleObj>
              </mc:Choice>
              <mc:Fallback>
                <p:oleObj name="Equation" r:id="rId29" imgW="1422360" imgH="431640" progId="Equation.DSMT4">
                  <p:embed/>
                  <p:pic>
                    <p:nvPicPr>
                      <p:cNvPr id="33" name="Object 32"/>
                      <p:cNvPicPr/>
                      <p:nvPr/>
                    </p:nvPicPr>
                    <p:blipFill>
                      <a:blip r:embed="rId30"/>
                      <a:stretch>
                        <a:fillRect/>
                      </a:stretch>
                    </p:blipFill>
                    <p:spPr>
                      <a:xfrm>
                        <a:off x="395536" y="2796733"/>
                        <a:ext cx="2271713" cy="6873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" name="Object 33"/>
          <p:cNvGraphicFramePr>
            <a:graphicFrameLocks noChangeAspect="1"/>
          </p:cNvGraphicFramePr>
          <p:nvPr/>
        </p:nvGraphicFramePr>
        <p:xfrm>
          <a:off x="2627784" y="2813620"/>
          <a:ext cx="1095375" cy="687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5" name="Equation" r:id="rId31" imgW="685800" imgH="431640" progId="Equation.DSMT4">
                  <p:embed/>
                </p:oleObj>
              </mc:Choice>
              <mc:Fallback>
                <p:oleObj name="Equation" r:id="rId31" imgW="685800" imgH="431640" progId="Equation.DSMT4">
                  <p:embed/>
                  <p:pic>
                    <p:nvPicPr>
                      <p:cNvPr id="34" name="Object 33"/>
                      <p:cNvPicPr/>
                      <p:nvPr/>
                    </p:nvPicPr>
                    <p:blipFill>
                      <a:blip r:embed="rId32"/>
                      <a:stretch>
                        <a:fillRect/>
                      </a:stretch>
                    </p:blipFill>
                    <p:spPr>
                      <a:xfrm>
                        <a:off x="2627784" y="2813620"/>
                        <a:ext cx="1095375" cy="6873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" name="Object 34"/>
          <p:cNvGraphicFramePr>
            <a:graphicFrameLocks noChangeAspect="1"/>
          </p:cNvGraphicFramePr>
          <p:nvPr/>
        </p:nvGraphicFramePr>
        <p:xfrm>
          <a:off x="803642" y="3636570"/>
          <a:ext cx="812800" cy="282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6" name="Equation" r:id="rId33" imgW="507960" imgH="177480" progId="Equation.DSMT4">
                  <p:embed/>
                </p:oleObj>
              </mc:Choice>
              <mc:Fallback>
                <p:oleObj name="Equation" r:id="rId33" imgW="507960" imgH="177480" progId="Equation.DSMT4">
                  <p:embed/>
                  <p:pic>
                    <p:nvPicPr>
                      <p:cNvPr id="35" name="Object 34"/>
                      <p:cNvPicPr/>
                      <p:nvPr/>
                    </p:nvPicPr>
                    <p:blipFill>
                      <a:blip r:embed="rId34"/>
                      <a:stretch>
                        <a:fillRect/>
                      </a:stretch>
                    </p:blipFill>
                    <p:spPr>
                      <a:xfrm>
                        <a:off x="803642" y="3636570"/>
                        <a:ext cx="812800" cy="2825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" name="Object 35"/>
          <p:cNvGraphicFramePr>
            <a:graphicFrameLocks noChangeAspect="1"/>
          </p:cNvGraphicFramePr>
          <p:nvPr/>
        </p:nvGraphicFramePr>
        <p:xfrm>
          <a:off x="689518" y="3550586"/>
          <a:ext cx="1041048" cy="48256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7" name="Equation" r:id="rId35" imgW="380880" imgH="177480" progId="Equation.DSMT4">
                  <p:embed/>
                </p:oleObj>
              </mc:Choice>
              <mc:Fallback>
                <p:oleObj name="Equation" r:id="rId35" imgW="380880" imgH="177480" progId="Equation.DSMT4">
                  <p:embed/>
                  <p:pic>
                    <p:nvPicPr>
                      <p:cNvPr id="36" name="Object 35"/>
                      <p:cNvPicPr/>
                      <p:nvPr/>
                    </p:nvPicPr>
                    <p:blipFill>
                      <a:blip r:embed="rId36"/>
                      <a:stretch>
                        <a:fillRect/>
                      </a:stretch>
                    </p:blipFill>
                    <p:spPr>
                      <a:xfrm>
                        <a:off x="689518" y="3550586"/>
                        <a:ext cx="1041048" cy="48256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7" name="Content Placeholder 2"/>
          <p:cNvSpPr txBox="1">
            <a:spLocks/>
          </p:cNvSpPr>
          <p:nvPr/>
        </p:nvSpPr>
        <p:spPr>
          <a:xfrm>
            <a:off x="385192" y="808112"/>
            <a:ext cx="7931224" cy="676672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dirty="0"/>
              <a:t>Area of trapezoid “subtract” two triangles</a:t>
            </a:r>
          </a:p>
        </p:txBody>
      </p:sp>
      <p:sp>
        <p:nvSpPr>
          <p:cNvPr id="38" name="Content Placeholder 37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69652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9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473898"/>
          </a:xfrm>
        </p:spPr>
        <p:txBody>
          <a:bodyPr>
            <a:normAutofit fontScale="90000"/>
          </a:bodyPr>
          <a:lstStyle/>
          <a:p>
            <a:r>
              <a:rPr lang="en-CA" dirty="0"/>
              <a:t>Subtracting Areas Method</a:t>
            </a:r>
          </a:p>
        </p:txBody>
      </p:sp>
      <p:cxnSp>
        <p:nvCxnSpPr>
          <p:cNvPr id="4" name="Straight Connector 3"/>
          <p:cNvCxnSpPr/>
          <p:nvPr/>
        </p:nvCxnSpPr>
        <p:spPr>
          <a:xfrm>
            <a:off x="623433" y="3766884"/>
            <a:ext cx="0" cy="2880320"/>
          </a:xfrm>
          <a:prstGeom prst="line">
            <a:avLst/>
          </a:prstGeom>
          <a:ln w="349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/>
          <p:cNvCxnSpPr/>
          <p:nvPr/>
        </p:nvCxnSpPr>
        <p:spPr>
          <a:xfrm flipH="1">
            <a:off x="263393" y="6359172"/>
            <a:ext cx="3520008" cy="8384"/>
          </a:xfrm>
          <a:prstGeom prst="line">
            <a:avLst/>
          </a:prstGeom>
          <a:ln w="349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>
            <a:stCxn id="9" idx="3"/>
          </p:cNvCxnSpPr>
          <p:nvPr/>
        </p:nvCxnSpPr>
        <p:spPr>
          <a:xfrm flipH="1">
            <a:off x="623433" y="4938646"/>
            <a:ext cx="586609" cy="1428910"/>
          </a:xfrm>
          <a:prstGeom prst="line">
            <a:avLst/>
          </a:prstGeom>
          <a:ln w="349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2988954" y="4930262"/>
            <a:ext cx="586609" cy="1428910"/>
          </a:xfrm>
          <a:prstGeom prst="line">
            <a:avLst/>
          </a:prstGeom>
          <a:ln w="349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flipH="1">
            <a:off x="1254409" y="4912372"/>
            <a:ext cx="1709284" cy="0"/>
          </a:xfrm>
          <a:prstGeom prst="line">
            <a:avLst/>
          </a:prstGeom>
          <a:ln w="349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Oval 8"/>
          <p:cNvSpPr/>
          <p:nvPr/>
        </p:nvSpPr>
        <p:spPr>
          <a:xfrm>
            <a:off x="1199497" y="4877183"/>
            <a:ext cx="72008" cy="7200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0" name="Oval 9"/>
          <p:cNvSpPr/>
          <p:nvPr/>
        </p:nvSpPr>
        <p:spPr>
          <a:xfrm>
            <a:off x="2927689" y="4877183"/>
            <a:ext cx="72008" cy="7200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graphicFrame>
        <p:nvGraphicFramePr>
          <p:cNvPr id="11" name="Object 10"/>
          <p:cNvGraphicFramePr>
            <a:graphicFrameLocks noChangeAspect="1"/>
          </p:cNvGraphicFramePr>
          <p:nvPr/>
        </p:nvGraphicFramePr>
        <p:xfrm>
          <a:off x="983474" y="4636746"/>
          <a:ext cx="419100" cy="254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8" name="Equation" r:id="rId3" imgW="419040" imgH="253800" progId="Equation.DSMT4">
                  <p:embed/>
                </p:oleObj>
              </mc:Choice>
              <mc:Fallback>
                <p:oleObj name="Equation" r:id="rId3" imgW="419040" imgH="253800" progId="Equation.DSMT4">
                  <p:embed/>
                  <p:pic>
                    <p:nvPicPr>
                      <p:cNvPr id="11" name="Object 10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983474" y="4636746"/>
                        <a:ext cx="419100" cy="254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/>
        </p:nvGraphicFramePr>
        <p:xfrm>
          <a:off x="2734954" y="4649988"/>
          <a:ext cx="508000" cy="254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9" name="Equation" r:id="rId5" imgW="507960" imgH="253800" progId="Equation.DSMT4">
                  <p:embed/>
                </p:oleObj>
              </mc:Choice>
              <mc:Fallback>
                <p:oleObj name="Equation" r:id="rId5" imgW="507960" imgH="253800" progId="Equation.DSMT4">
                  <p:embed/>
                  <p:pic>
                    <p:nvPicPr>
                      <p:cNvPr id="12" name="Object 11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2734954" y="4649988"/>
                        <a:ext cx="508000" cy="254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3" name="Straight Connector 12"/>
          <p:cNvCxnSpPr>
            <a:stCxn id="10" idx="3"/>
          </p:cNvCxnSpPr>
          <p:nvPr/>
        </p:nvCxnSpPr>
        <p:spPr>
          <a:xfrm flipH="1">
            <a:off x="623433" y="4938646"/>
            <a:ext cx="2314801" cy="1428910"/>
          </a:xfrm>
          <a:prstGeom prst="line">
            <a:avLst/>
          </a:prstGeom>
          <a:ln w="349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>
            <a:endCxn id="9" idx="5"/>
          </p:cNvCxnSpPr>
          <p:nvPr/>
        </p:nvCxnSpPr>
        <p:spPr>
          <a:xfrm flipH="1" flipV="1">
            <a:off x="1260960" y="4938646"/>
            <a:ext cx="2314603" cy="1412142"/>
          </a:xfrm>
          <a:prstGeom prst="line">
            <a:avLst/>
          </a:prstGeom>
          <a:ln w="349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Oval 14"/>
          <p:cNvSpPr/>
          <p:nvPr/>
        </p:nvSpPr>
        <p:spPr>
          <a:xfrm>
            <a:off x="3535099" y="6332367"/>
            <a:ext cx="72008" cy="7200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graphicFrame>
        <p:nvGraphicFramePr>
          <p:cNvPr id="16" name="Object 15"/>
          <p:cNvGraphicFramePr>
            <a:graphicFrameLocks noChangeAspect="1"/>
          </p:cNvGraphicFramePr>
          <p:nvPr/>
        </p:nvGraphicFramePr>
        <p:xfrm>
          <a:off x="3391207" y="6375917"/>
          <a:ext cx="431800" cy="254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0" name="Equation" r:id="rId7" imgW="431640" imgH="253800" progId="Equation.DSMT4">
                  <p:embed/>
                </p:oleObj>
              </mc:Choice>
              <mc:Fallback>
                <p:oleObj name="Equation" r:id="rId7" imgW="431640" imgH="253800" progId="Equation.DSMT4">
                  <p:embed/>
                  <p:pic>
                    <p:nvPicPr>
                      <p:cNvPr id="16" name="Object 15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3391207" y="6375917"/>
                        <a:ext cx="431800" cy="254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Isosceles Triangle 16"/>
          <p:cNvSpPr/>
          <p:nvPr/>
        </p:nvSpPr>
        <p:spPr>
          <a:xfrm rot="14878822">
            <a:off x="2061559" y="5323895"/>
            <a:ext cx="1481784" cy="981321"/>
          </a:xfrm>
          <a:prstGeom prst="triangle">
            <a:avLst>
              <a:gd name="adj" fmla="val 88576"/>
            </a:avLst>
          </a:prstGeom>
          <a:solidFill>
            <a:srgbClr val="00B0F0">
              <a:alpha val="47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8" name="Isosceles Triangle 17"/>
          <p:cNvSpPr/>
          <p:nvPr/>
        </p:nvSpPr>
        <p:spPr>
          <a:xfrm rot="6721178" flipH="1">
            <a:off x="638121" y="5328787"/>
            <a:ext cx="1528908" cy="981321"/>
          </a:xfrm>
          <a:prstGeom prst="triangle">
            <a:avLst>
              <a:gd name="adj" fmla="val 88576"/>
            </a:avLst>
          </a:prstGeom>
          <a:solidFill>
            <a:srgbClr val="00B0F0">
              <a:alpha val="47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9" name="Oval 18"/>
          <p:cNvSpPr/>
          <p:nvPr/>
        </p:nvSpPr>
        <p:spPr>
          <a:xfrm>
            <a:off x="2052545" y="5415767"/>
            <a:ext cx="72008" cy="7200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cxnSp>
        <p:nvCxnSpPr>
          <p:cNvPr id="22" name="Straight Connector 21"/>
          <p:cNvCxnSpPr/>
          <p:nvPr/>
        </p:nvCxnSpPr>
        <p:spPr>
          <a:xfrm flipH="1">
            <a:off x="2087276" y="4898986"/>
            <a:ext cx="11047" cy="488569"/>
          </a:xfrm>
          <a:prstGeom prst="line">
            <a:avLst/>
          </a:prstGeom>
          <a:ln w="34925">
            <a:solidFill>
              <a:srgbClr val="0070C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3" name="Object 22"/>
          <p:cNvGraphicFramePr>
            <a:graphicFrameLocks noChangeAspect="1"/>
          </p:cNvGraphicFramePr>
          <p:nvPr/>
        </p:nvGraphicFramePr>
        <p:xfrm>
          <a:off x="2101589" y="4957728"/>
          <a:ext cx="234950" cy="363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1" name="Equation" r:id="rId9" imgW="114120" imgH="177480" progId="Equation.DSMT4">
                  <p:embed/>
                </p:oleObj>
              </mc:Choice>
              <mc:Fallback>
                <p:oleObj name="Equation" r:id="rId9" imgW="114120" imgH="177480" progId="Equation.DSMT4">
                  <p:embed/>
                  <p:pic>
                    <p:nvPicPr>
                      <p:cNvPr id="23" name="Object 22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2101589" y="4957728"/>
                        <a:ext cx="234950" cy="3635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23"/>
          <p:cNvGraphicFramePr>
            <a:graphicFrameLocks noChangeAspect="1"/>
          </p:cNvGraphicFramePr>
          <p:nvPr/>
        </p:nvGraphicFramePr>
        <p:xfrm>
          <a:off x="1894864" y="4515911"/>
          <a:ext cx="417512" cy="3635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2" name="Equation" r:id="rId11" imgW="203040" imgH="177480" progId="Equation.DSMT4">
                  <p:embed/>
                </p:oleObj>
              </mc:Choice>
              <mc:Fallback>
                <p:oleObj name="Equation" r:id="rId11" imgW="203040" imgH="177480" progId="Equation.DSMT4">
                  <p:embed/>
                  <p:pic>
                    <p:nvPicPr>
                      <p:cNvPr id="24" name="Object 23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1894864" y="4515911"/>
                        <a:ext cx="417512" cy="3635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7" name="Content Placeholder 2"/>
          <p:cNvSpPr txBox="1">
            <a:spLocks/>
          </p:cNvSpPr>
          <p:nvPr/>
        </p:nvSpPr>
        <p:spPr>
          <a:xfrm>
            <a:off x="403920" y="941312"/>
            <a:ext cx="7931224" cy="676672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dirty="0"/>
              <a:t>Big Triangle “subtract” small triangle</a:t>
            </a:r>
          </a:p>
        </p:txBody>
      </p:sp>
      <p:sp>
        <p:nvSpPr>
          <p:cNvPr id="3" name="Isosceles Triangle 2"/>
          <p:cNvSpPr/>
          <p:nvPr/>
        </p:nvSpPr>
        <p:spPr>
          <a:xfrm flipV="1">
            <a:off x="1266244" y="4935760"/>
            <a:ext cx="1671990" cy="509464"/>
          </a:xfrm>
          <a:prstGeom prst="triangle">
            <a:avLst/>
          </a:prstGeom>
          <a:solidFill>
            <a:srgbClr val="00B0F0">
              <a:alpha val="49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graphicFrame>
        <p:nvGraphicFramePr>
          <p:cNvPr id="39" name="Object 38"/>
          <p:cNvGraphicFramePr>
            <a:graphicFrameLocks noChangeAspect="1"/>
          </p:cNvGraphicFramePr>
          <p:nvPr/>
        </p:nvGraphicFramePr>
        <p:xfrm>
          <a:off x="655127" y="1422579"/>
          <a:ext cx="1198563" cy="6873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3" name="Equation" r:id="rId13" imgW="749160" imgH="431640" progId="Equation.DSMT4">
                  <p:embed/>
                </p:oleObj>
              </mc:Choice>
              <mc:Fallback>
                <p:oleObj name="Equation" r:id="rId13" imgW="749160" imgH="431640" progId="Equation.DSMT4">
                  <p:embed/>
                  <p:pic>
                    <p:nvPicPr>
                      <p:cNvPr id="39" name="Object 38"/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655127" y="1422579"/>
                        <a:ext cx="1198563" cy="6873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0" name="Isosceles Triangle 39"/>
          <p:cNvSpPr/>
          <p:nvPr/>
        </p:nvSpPr>
        <p:spPr>
          <a:xfrm flipV="1">
            <a:off x="1266244" y="4943747"/>
            <a:ext cx="1671990" cy="509464"/>
          </a:xfrm>
          <a:prstGeom prst="triangle">
            <a:avLst/>
          </a:prstGeom>
          <a:solidFill>
            <a:srgbClr val="FF0000">
              <a:alpha val="49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graphicFrame>
        <p:nvGraphicFramePr>
          <p:cNvPr id="41" name="Object 40"/>
          <p:cNvGraphicFramePr>
            <a:graphicFrameLocks noChangeAspect="1"/>
          </p:cNvGraphicFramePr>
          <p:nvPr/>
        </p:nvGraphicFramePr>
        <p:xfrm>
          <a:off x="1837660" y="1436684"/>
          <a:ext cx="914400" cy="687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4" name="Equation" r:id="rId15" imgW="571320" imgH="431640" progId="Equation.DSMT4">
                  <p:embed/>
                </p:oleObj>
              </mc:Choice>
              <mc:Fallback>
                <p:oleObj name="Equation" r:id="rId15" imgW="571320" imgH="431640" progId="Equation.DSMT4">
                  <p:embed/>
                  <p:pic>
                    <p:nvPicPr>
                      <p:cNvPr id="41" name="Object 40"/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1837660" y="1436684"/>
                        <a:ext cx="914400" cy="6873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2" name="Object 41"/>
          <p:cNvGraphicFramePr>
            <a:graphicFrameLocks noChangeAspect="1"/>
          </p:cNvGraphicFramePr>
          <p:nvPr/>
        </p:nvGraphicFramePr>
        <p:xfrm>
          <a:off x="459537" y="2113890"/>
          <a:ext cx="1117600" cy="687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5" name="Equation" r:id="rId17" imgW="698400" imgH="431640" progId="Equation.DSMT4">
                  <p:embed/>
                </p:oleObj>
              </mc:Choice>
              <mc:Fallback>
                <p:oleObj name="Equation" r:id="rId17" imgW="698400" imgH="431640" progId="Equation.DSMT4">
                  <p:embed/>
                  <p:pic>
                    <p:nvPicPr>
                      <p:cNvPr id="42" name="Object 41"/>
                      <p:cNvPicPr/>
                      <p:nvPr/>
                    </p:nvPicPr>
                    <p:blipFill>
                      <a:blip r:embed="rId18"/>
                      <a:stretch>
                        <a:fillRect/>
                      </a:stretch>
                    </p:blipFill>
                    <p:spPr>
                      <a:xfrm>
                        <a:off x="459537" y="2113890"/>
                        <a:ext cx="1117600" cy="6873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3" name="Content Placeholder 2"/>
          <p:cNvSpPr txBox="1">
            <a:spLocks/>
          </p:cNvSpPr>
          <p:nvPr/>
        </p:nvSpPr>
        <p:spPr>
          <a:xfrm>
            <a:off x="2596965" y="3065990"/>
            <a:ext cx="3322712" cy="1066735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CA" dirty="0">
                <a:solidFill>
                  <a:srgbClr val="FF0000"/>
                </a:solidFill>
              </a:rPr>
              <a:t>Multiply by 2 because </a:t>
            </a:r>
            <a:br>
              <a:rPr lang="en-CA" dirty="0">
                <a:solidFill>
                  <a:srgbClr val="FF0000"/>
                </a:solidFill>
              </a:rPr>
            </a:br>
            <a:r>
              <a:rPr lang="en-CA" dirty="0">
                <a:solidFill>
                  <a:srgbClr val="FF0000"/>
                </a:solidFill>
              </a:rPr>
              <a:t>there’s two triangles</a:t>
            </a:r>
          </a:p>
        </p:txBody>
      </p:sp>
      <p:graphicFrame>
        <p:nvGraphicFramePr>
          <p:cNvPr id="44" name="Object 43"/>
          <p:cNvGraphicFramePr>
            <a:graphicFrameLocks noChangeAspect="1"/>
          </p:cNvGraphicFramePr>
          <p:nvPr/>
        </p:nvGraphicFramePr>
        <p:xfrm>
          <a:off x="679339" y="2957496"/>
          <a:ext cx="1666875" cy="687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6" name="Equation" r:id="rId19" imgW="1041120" imgH="431640" progId="Equation.DSMT4">
                  <p:embed/>
                </p:oleObj>
              </mc:Choice>
              <mc:Fallback>
                <p:oleObj name="Equation" r:id="rId19" imgW="1041120" imgH="431640" progId="Equation.DSMT4">
                  <p:embed/>
                  <p:pic>
                    <p:nvPicPr>
                      <p:cNvPr id="44" name="Object 43"/>
                      <p:cNvPicPr/>
                      <p:nvPr/>
                    </p:nvPicPr>
                    <p:blipFill>
                      <a:blip r:embed="rId20"/>
                      <a:stretch>
                        <a:fillRect/>
                      </a:stretch>
                    </p:blipFill>
                    <p:spPr>
                      <a:xfrm>
                        <a:off x="679339" y="2957496"/>
                        <a:ext cx="1666875" cy="6873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" name="Object 44"/>
          <p:cNvGraphicFramePr>
            <a:graphicFrameLocks noChangeAspect="1"/>
          </p:cNvGraphicFramePr>
          <p:nvPr/>
        </p:nvGraphicFramePr>
        <p:xfrm>
          <a:off x="874185" y="3719790"/>
          <a:ext cx="889503" cy="41293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7" name="Equation" r:id="rId21" imgW="380880" imgH="177480" progId="Equation.DSMT4">
                  <p:embed/>
                </p:oleObj>
              </mc:Choice>
              <mc:Fallback>
                <p:oleObj name="Equation" r:id="rId21" imgW="380880" imgH="177480" progId="Equation.DSMT4">
                  <p:embed/>
                  <p:pic>
                    <p:nvPicPr>
                      <p:cNvPr id="45" name="Object 44"/>
                      <p:cNvPicPr/>
                      <p:nvPr/>
                    </p:nvPicPr>
                    <p:blipFill>
                      <a:blip r:embed="rId22"/>
                      <a:stretch>
                        <a:fillRect/>
                      </a:stretch>
                    </p:blipFill>
                    <p:spPr>
                      <a:xfrm>
                        <a:off x="874185" y="3719790"/>
                        <a:ext cx="889503" cy="41293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7270381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5" presetClass="emph" presetSubtype="0" repeatCount="3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4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35" presetClass="emph" presetSubtype="0" repeatCount="3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35" presetClass="emph" presetSubtype="0" repeatCount="3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6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18" grpId="0" animBg="1"/>
      <p:bldP spid="18" grpId="1" animBg="1"/>
      <p:bldP spid="37" grpId="0" build="p"/>
      <p:bldP spid="3" grpId="0" animBg="1"/>
      <p:bldP spid="3" grpId="1" animBg="1"/>
      <p:bldP spid="40" grpId="0" animBg="1"/>
      <p:bldP spid="40" grpId="1" animBg="1"/>
      <p:bldP spid="43" grpId="0" build="p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" val="b293e2bb4677824be5f5293155ded7d9c0cba9c4"/>
  <p:tag name="GENSWF_OUTPUT_FILE_NAME" val="m8hch53"/>
  <p:tag name="ISPRING_ULTRA_SCORM_COURSE_ID" val="3FFD391A-34E1-4455-9034-123F37DBD318"/>
  <p:tag name="ISPRING_SCORM_RATE_SLIDES" val="1"/>
  <p:tag name="ISPRING_SCORM_PASSING_SCORE" val="100.0000000000"/>
  <p:tag name="ISPRING_SCORM_ENDPOINT" val="&lt;endpoint&gt;&lt;enable&gt;0&lt;/enable&gt;&lt;lrs&gt;http://&lt;/lrs&gt;&lt;auth&gt;0&lt;/auth&gt;&lt;login&gt;&lt;/login&gt;&lt;password&gt;&lt;/password&gt;&lt;key&gt;&lt;/key&gt;&lt;name&gt;&lt;/name&gt;&lt;email&gt;&lt;/email&gt;&lt;/endpoint&gt;&#10;"/>
  <p:tag name="ISPRINGONLINEFOLDERID" val="0"/>
  <p:tag name="ISPRINGONLINEFOLDERPATH" val="Content List"/>
  <p:tag name="ISPRINGCLOUDFOLDERID" val="0"/>
  <p:tag name="ISPRINGCLOUDFOLDERPATH" val="Content List"/>
  <p:tag name="ISPRING_PLAYERS_CUSTOMIZATION" val="UEsDBBQAAgAIALtVaUbO8+LqUwQAAA0QAAAdAAAAdW5pdmVyc2FsL2NvbW1vbl9tZXNzYWdlcy5sbmetV/9u2zYQ/r9A34EQUGADNrcd0KIYEgeyxNhCZMmV6DjZDwiMxNhEKDGVKLfZX3uaPdieZEdKbuykg6SkgG1YtO+74913H49HJ19ygbasrLgsjq23ozcWYkUqM16sj60lOf35g4UqRYuMClmwY6uQFjoZv3xxJGixrumawfeXLxA6yllVwWM11k/3z4hnx9ZikjjhfGEHl4kfTsNk4k2tsSPzW1rcIV+u5R/lD7+8//Dl7bv3Px69bi37AMVz2/cPoZBBevemB1BAotBPAA37SYAviDXWn8PswiXxvQBb4/bLMOtFhM+tsf7stFtGEQ5IEvueixMvToKQmFz4mGDXGl/KGm3oliEl0Zazz0htGFRS8ZKhSvDM/JBKWChq1uXMDee2FyQRjknkOcQLA2scy7K8+8nA0lptZAnuKpTxil4JlhmfwBnz+23JKnBNFXAKwUttOPxT5pQXo07Xkb3ygmlCwtCPExy4uxVrjIsMuSXVbgaiRHaMIwAoacXKJ9gmhmXGHNlCDEOYedOZD2+iQ5jx9UbAWw2NY4GhBgtWdFkBR3AE7IrjVRi5OmngClF0S6vqsyyzA37sF6oL2AucECjokD1wojF2wFBjDspRlixVXWBzHMf2FCeT8AKIDH0XDrEIz6DdzoZYXOIYWgTHXTaBfe5NbU143WI7/u/6K6WazuIO0TQFO52+LZd1BSs6pdAFptOqYV5i/HEJVfNs/xtd3ABCYk291nzLIIQy62YPaIqDXc2fj0vvt+TU9nzsJkAoN1wlxIiddkZBHgqpEBVC6g2AX5ptaZEydMVSWgPh7+BvGc/M33SxTSSfav4XoqqVlletKgUuvng1el5oHvFBTVe0LHr0+QOoA018vNm8rmCnSrH8VnXtYi8To+8SxXP3pbvufzfVpy7P3NED/0O3EzfCNPGg2ydc9rfAcBRp8YXTQ/S38oJTcLRo9A0E0CuuB/gMwhYgkOipGOeQ+YMQzqEiA+xXeBJ7ROeYXVVcdZ7ZplBNvb/NkRSGJMEUu+fJFbuW0P+C0W1zdIOEG+KMnuBsECH2JosDnW5RAgho3YwPEJLgOew/64G5nONdBht5PcjEStYiM3Im+I2RWKhNnbPHM8t1KXOzKmi166VG4U+eE0Wzuahxuhhw9sbYjpxZ4tiBg/W4q3tY9DQCLuuYfBInvj3R5kDqnKp0A+fKtayLrCdQM7G6+NQGsDalMaNluvn37396YjyIpFlF7eqvg0CgQ7Uu4a9gvwdSserPLhBiTw7tzEMfq3bC39n1HPiJB3T4LpM0bQ6tXOawNOr2C2xri2YTYjuzORAyNvyTdZl2jyn7CHM7OgNRMrOoNZ7T8gYUjUgpBqGYVGsCqmHe7y9ZtRK8YENsn3cm6A0Tb5HYrmtunNB8gqc3zVmawVydtldPAVfPvmDOzA5A8B7gsYyrgYDmjNnJCzR683zf5tvHR87Xp8pc3I9e793j/wNQSwMEFAACAAgAu1VpRiXfYoO9BAAAyxYAACcAAAB1bml2ZXJzYWwvZmxhc2hfcHVibGlzaGluZ19zZXR0aW5ncy54bWzNWN1uGjkUvucprFn1siFJk2waAREhg4LKX2GybbRaITNjGG889tT2QOnVPk0fbJ9kj3EgEAjxbEUU5YLgOec7P/b5/DGly+8JQxMiFRW87B0dHHqI8FBElI/L3m1Qf3/uIaUxjzATnJQ9Ljx0WSmU0mzIqIr7RGswVQhguLpIddmLtU4visXpdHpAVSrNU8EyDfjqIBRJMZVEEa6JLKYMz+BDz1KivEqhgFDJLrVElDGCaAQpcGqyw6zOsIq9ojUb4vB+LEXGo5pgQiI5Hpa9386r5m9hY6GuaUK4KU5VYNEs6wscRdTkg1mf/iAoJnQcQ+JHhycemtJIx2Xvw+GxwQH74ibOHN1WgQ1OTUA5XD8ESIjGEdbYfrURJRkRCX0lqqJlRgB0bW3FUpPverlgl6IZxwkNA3iCTK/K3nUw6Pl1v+e3a/7gtte0qTp7BI2g6Tv59JuNa3/Q7gR+f3ATtJq5nQL/a5DDKW9mzvDdnt/324HfG1w1Ojk93JN69PFb1UYzp88X/6rfCPJGaldbeV26N522m0+t0+pW23e5Uru56/q9ZqP9aRB0Os2g0X30mp/7lRNeKq4PSwmGSmRybSQWbNGNhRZPJkMRDWzFsByTQNQpzPAIM0U89HdKxp8zzKiembkGUrsnJK2qlIS6Z2a27Jk59B7hLCCkBsFWGOF0yQgfT9aqL9rwK5VtT7QElJdiPmuK8atnf3q2zP747Hx3+tvSLGGtcRgD8ekFb62uLKxGgq9RlvmOhoJFy4JIMiRRGydkhc/795TXwfLIQyM4RAxKrUqKmYeohtLDpbPKhkpTPb9B6quWCLDgpiKo1d9oRRhjCfWp1fWHrhvODit/toUm6i/bCLv0nKnPI3Qt8RRuMhfzLuEuZjewScxsFJFOSUiscliiKmMuxr3FwLkYt7C8JxIFQjAn++5iJFCDj4RT7gmmTnl/IUNFNXExvaJOoTuZZpQ7Ic6PjlOWImMRmokMMXpPkBYIOpIl8F9M0KqCQCMpkvkqqByNFKNwrCeUTEl06RLoDkIkGXiaMWZE2wjfMvoDDclISMAleAIHGNapsvgHuYBTrNQjKF7k+M7ew432tf/1nSkQRxMMmiYfOLAKSVK9D3wMtXMBIRgT0M0VCOhMiDMYFbM/EY3mZi5lOseO8WS+6WYj56Cw3RTysZjwIAT+ozwjroAh5khwNkM4hJFV5ghNqMgUrNjDYqHV/0rQuiLK56mOgaYhmIzcSOfw6PjDyenZ7+cfLw6K//7z8/1Opwfd0GXYRLPCobZToTp7PlHDL/g9ozrdvJ5ozxecnlWgzn5509yhRp09twg/Z9+nytTZcUOfvuC5Q6W+4LlDq2741oVMDFFFGydh+0+dB5W1qURKRaOQtgumua57i3qp71d7tRsEe3TbDPoXbtckgoaFMZDKyPxUd7qFbwPYDt8J3nTdSYb0/D+cAGEDnZjTLWy741TwJ0eZZmRDd0UyOKUAd/7YCgy49RlNQDJFr0bnv0Kuz43UPnl5b3z1KszxSz+1LO3siTkIlmEMh2hvB+/NM/M+2/uWOma/LV/urL3NWb4hWX9lap4klNME+mgE6PI9a+X05LBU3P6oUAC09RfQlcJ/UEsDBBQAAgAIALtVaUZISKwfsQIAAFEKAAAhAAAAdW5pdmVyc2FsL2ZsYXNoX3NraW5fc2V0dGluZ3MueG1slVbbbtswDH3fVwTZe9xd0wFqgDTNgALdWqxF32WbsYXIkiHJ6fL307WWEzv2QhSIyHNIihelSO4JW32YzVDGKRfPoBRhhTSaoJuR/GaeNkpxtsg4U8DUgnFRYTpfffxpPyixyDEWP4CYytnhDNowS/uZQvExvi2NDBEyXtWYHR94wRcpzvaF4A3LR1MrjzUIStheI69+LDfbwQCUSHWvoOrktL02Mo1SC5ASTErft0ZGWRSnQEOkK/uZyGlDXb79Ce1AJFGWtv5kZIhW4wK6Rb5eGxnGM+2925WlkcsEBX+Vhn75bGQQSvERRNf53VcjgwxeN/X/zEgteGEK2uVcbuI7h3Kc6/UzWV0ZGSWYC5lAo13w5bF3vYtA/mu898isq+D0ydT15EEwTU8prJRoACXh5Gyy5G+PjdL7AasdplIDYlULetJJP+FGBjddXYv7A2+E5bEvr2khr5w2FWxcwpG7rr7Fbza39q2Inb7rogwFHLwySrFVtsjfuq5nyEjZIp8pyeGR0eMZ/NTiOKHHt9h383L5tRUY1sfcW8MpWE2kB7O5MgrtFQFT8RxW0qTzQiowbUOJ1bmUkrOcEMMHUmBFOPtlcOnRXkai5MTgR61/sJAiikLfvNkc9Ssd98uex8fR/Si0d3PnmdJv+M0cK4WzstI/SnI+8zy9JNrNPOlnmFdSw0Hcsx2fyKmw2IN44ZxOjcK4gqlY7hZrAI2SqAAo6a8w8j76Ss+aKgWx1R0jEEamq3O4khQl1X/qlcAb5MHoGzZgdVRVan8ME/oOjzR+AACLrAwT6w7OUjVUEQoHCHsfKeyVh+6GpJ7QoWFbqwfYqXjcvOZkHqMVasfRvxLtnMR+uoYewqtOq5/hLOMjr3Aq7cU6Sz/2JoeXzIxeDHIKP0wd19p+XkKtNP9K/gNQSwMEFAACAAgAu1VpRkFYdiORBAAA3BUAACYAAAB1bml2ZXJzYWwvaHRtbF9wdWJsaXNoaW5nX3NldHRpbmdzLnhtbM1Y3XLiNhS+5yk07uzlQpJN0iwDZAhxBmb5KzjdzXQ6jLAFViNLriTDsld9mj5Yn6RHKBAIhMjtJu3kgnB8vu/8WOf4w5XLrwlDMyIVFbzqHRePPER4KCLKp1XvNrh5f+EhpTGPMBOcVD0uPHRZK1TSbMyoiodEa3BVCGi4Kqe66sVap+VSaT6fF6lKpbkqWKaBXxVDkZRSSRThmshSyvACPvQiJcqrFQoIVaypI6KMEUQjSIFTkx1mTZ0wr2S9xji8n0qR8aghmJBITsdV74eLuvlb+Vima5oQbmpTNTAasy7jKKImHcyG9BtBMaHTGPI+Pjr10JxGOq56H45ODA/4l3Z5luy2CGx4GgKq4fohQEI0jrDG9quNKMmESGgrUTUtMwKkW7YNT02+6rXBmqIFxwkNA7iCTKuq3nUwGvg3/sDvNvzR7aBtU3VGBK2g7Tthhu3WtT/q9gJ/OGoGnXZuUOB/CXKA8mbmTN8f+EO/G/iD0VWrlxPhntQjxu/UW+2cmM/+1bAV5I3UrXfyQvrNXtcN0+h1+vXuXa7Umnd9f9BudT+Ngl6vHbT6j6jlud844ZXS9rBUYKhEJrdGYrUs+rHQ4slkKKJhWTEspyQQNxRmeIKZIh76LSXTnzLMqF6YuYaddk9IWlcpCfXAzGzVM3PoPdJZQkgNgm1shLP1Rvh4ulV9yYbfqGx/ohXYeCnmi7aYvnn2Z+fr7E/OLw6nvy/NCtYahzEsPr3aW5uWlddE8K2VZb6jsWDRuqAJnBIGtdQlxcxDVENt4fqqNh3QN5TB+THY4+KE653iwhhLyFht2h/6aLZwWPulKzRRv9rSrOk5V59H6FriOTyaXNz7hLu4NaHtzLSeSKckJFY5PFGdMRfnwWqEXJw7WN4TiQIhmJN/f3XIUYtPhFPuCaZOeX8mY0U1cXG9ok6he5lmlDsxLo+OU5YiYxFaiAwxek+QFgg6kiXwX0zQpiZAEymSpZVhpZFiNCJoRsmcRJcuge4gRJIB0gwmI9pG+D2j39CYTIQEXoJncIDBTpXlL+YiTrFSj6R4leM7+2Rtda/9L+9MgTiaYVAp+chhT5Ak1a/Bj6F2LiAEYwK6uUEBnQlxBqNi7k9Eo6WbS5nOsWM8W950cyOXpHC7KeRjOeFCCPuL8oy4EoaYI8HZAuEQRlaZIzSjIlNgsYfFUqt/lKCFIsqXqU5BR0MwGbktnaPjkw+nZ+c/XnwsF0t//fHn+4OgByXQZ9hEs1KgcVBzOiOf6NsXcM/oSDfUEzX5AuhZTemMy5vmAX3pjNwj5ZyxT7WmM3BHcb6APKA7X0AeUJ872BshE7Ooop2TsP/Hy4Nu2lUilZLRLfsl0FKpvY0CGvr1QaOJoOu37WBYdnvwIWhBGMOamJif007P1dsAGuw70Zs+OgmLgf+zEyHcEqdd6Ba223Mq+JOj8DJCoL8hApxSgKf41EoGeI4zmoAIit5sQf+bdfnckLzmpn21DfQmu+DwzyG7Kb7XLiBYhjEci1c7Sv/99vyuDfs/9cB+W78k2Xorsn7TsP3qsQD27TeytcLfUEsDBBQAAgAIALtVaUaSRrCZqQEAAEMGAAAfAAAAdW5pdmVyc2FsL2h0bWxfc2tpbl9zZXR0aW5ncy5qc42UTU/DMAyG7/sVVbiiaXwOuE0wJCQOSOyGOGSd11VL4ypJC2Paf6fOvpo0YcSXxHnyOnYUr3tJM1jKkodkbed2/eaurQ/IZ1QF565fRPwF+ZkW+QwmeQEil8A8pN4fPbg3RyIkzKQVna7eSVa39BjSzpwL3cbLgIQK+HTocB0AvwK+79DhHye1XVrblFp1nlbGoOynKA1I05eoCm4ZdvZsRztDD8Ya1Al0zlNwRId2xMij4s2QrM2lWJRcrl4xw/6Up8tMYSVnsfiLVQmqefHlFhjcDx/HjpzItXkxUPiBx3dkcbJUoDXs4t6OyYKw4FMQLd2BHX+gjnA3IY+uc52bPT26IGvTJc+gU6W7EZmLyUarU80hWZcz8G22xNUlmUMIvgLVkXq6JnNALKvyHw9YKsyoIh20W/MDKpDPcpntQg/IghxdlmRj1Tsmaq//xJwvhN4XWoR+XxFrHaF/7/nMQdCJq724r6G40Zblg/FuFe1Czm2M30ho/ZEwbgxPF0XTH5rmSDUH3cxBvcg5kqPgaglqgijsvkQDdoKVsQ06+fSzOXGf3uYXUEsDBBQAAgAIALtVaUYa2uo7qgAAAB8BAAAaAAAAdW5pdmVyc2FsL2kxOG5fcHJlc2V0cy54bWydjzEPwiAQhXd+BbldsFvTAN1M3Bx0NhVRSejRcNT684XUGGeHS+5d3vdeTvWvMfCnS+QjamjEFrhDG68e7xpOx92mBU55wOsQIjoNGIH3hinftHhIjlwmXiKQNDxynjopl2URnqZUEiiGOZdgEjaOsswYUVZSTisKK9v5v+jPDQxjnKvL7EPeoyl7UauFU7IaKnN2KDzeIshqUPLrrsrOlEtFEUr+PGbYG1BLAwQUAAIACAC7VWlG9YvaeWYAAABoAAAAHAAAAHVuaXZlcnNhbC9sb2NhbF9zZXR0aW5ncy54bWyzsa/IzVEoSy0qzszPs1Uy1DNQUkjNS85PycxLt1UKDXHTtVBSKC5JzEtJzMnPS7VVystXUrC347LJyU9OzAlOLSkBKixWKMhJrEwtCknNBTJKUv0Sc4EqnZx9E0sy9JITlfTtuABQSwMEFAACAAgAMwOBRM6CCTfsAgAAiAgAABQAAAB1bml2ZXJzYWwvcGxheWVyLnhtbK1VTW/bMAw9p8D+g6F7raRd1zSQW3QFih3WoUDWbbdAtRlbi215klw3/fWj/G3P6VZgBwM2xfdI8ZE0u3pOYucJlBYy9cjCnRMHUl8GIg098vD19nhJri7fHbEs5ntQjgg8kqfCAnhMnAC0r0RmEHzPTeSRnsFFZuJkSkglzB65z5C7i7Qk745m6JJqj0TGZCtKi6JwhUZEGmoZ55ZEu75MaKZAQ2pA0SoN4jTYlfk7Gp9EptTsM9A9ZGbeHrgmaTmetRiQFKeuVCE9mc8X9Mfd57UfQcKPRaoNT30gDlZyVpbykfu7OxnkMWhrm7EqyTUYY5MobTNmVmKxTB2tfI9UDpsEtOYhaDdOQ0IrLJ0As23MdVTz6AGt5dU7UfOWfhv7vWncSuVo55zlj7HQER71IZ11EsjoMCpLyuuWHfTQdNCtZSKOgl+5UBCUn9/aFpkvSBWw7bgyT1cXPh7g2y33jVT7G4RhF9UKuq1obiWaW4JaDreNvu4oSHPbLXCTK2hKNWNPIgD5hSvFbVtcGpUDoyNjjaVDMKPVlWuROkFYZJL47B+0sX4jaX7q15QpAf9DmE9I1NZEpAE83wr0MZBgTQ1gsa3NNVns2phdTjp/THp9PTBVOdai4EUcw1UIOIYBN5x2dnoICoprdPFzNcL2Dg6CIxFGMT5mkmF8epAm4Wo3ydA7OAiOpb+bgLbmtox0XMdRM7UdxOjEOmF+ro1MxEvZnoM9Y1ZlH742cs3RdSbag/P5H6M4iNEM5pZMrC771ttXzeG9nVOjO59NVlkG3YrzACbPKq9mFvJs5BPAluexuenn1OzDHnSU89R0THN9x36XxVq8gFOIwP7pFqe2JhHYnvHIh+VpjwH1xO0yCF+apiIyWktSqXlIOYa1eRJQVJhqVj6i6qGSeRqMtHGz7uegY9xV1wq4E8MWM12cYPPJzCPv8aW+y8XZRXeV88VFgy3zuq8CV7m8YVXXCXedQet+bS/C6pnH199QSwMEFAACAAgAu1VpRpgJyTKOCgAAFFoAACkAAAB1bml2ZXJzYWwvc2tpbl9jdXN0b21pemF0aW9uX3NldHRpbmdzLnhtbO1c627juhH+f56CcHCAFiji+63wqtCFTox1bB9Lm+xpURiMzcRCZMmVaO/mwD/6NH2wPkmHlBRLiqxI2XR7spWFBBE535AcDmdIfusdeA+mre485mzM3wgzHVunjJn2vSf9hNBg6ViOO3OpR5koiBchm2zoh4rnWMStII8Re0Xc1YfKHbE8WvHlQwQyoeJ2x5hjny8dm1GbnduOuyFWBe2JtQM9ag2eSvVlnLOn7hNqKD5ZsDuypMm2hm25L9deRMVaagx7DUVOxSydzZbYj2Pn3jm/JcuHe9fZ2as8fVw/bqlrmfbDsZmO3DshbJkeGzG6SemcNsTasJEDtYWp8+ixb325rXT62UCL3FIr3l5L408eWLLBDGMkkHvTM1kE2e306v16KnJL7mma5Zu1dqejnIDY0EYKpt+qD5v9DAyjX9nREI12vX1C2iKP1E1rAmtaWzkxEme726Y6kTzsDdvpGNe551ZOg3VrHbk9zIZZDlnBmj92rzHsDtVsDB8cb+5o6k6/oaY3FDdYzHMG1UhAETGnmgw6vqIb0145X0b2nRMAw3ij8lpPqiHfsVCvK/e0Hry1lFYDdVu4gXtIw20V6vpNrd9UoU5r1NVBNaHC1+vSJQSZdK2Daqz2OWBke9RlI3tFv0rNuHS0Kj6CCxfMD3Ke1Gnx5xC2ehCmaqFWvd1t40NDbjabHaS2tbpWO3S7/a5cR7jWateaB6XXaDaaqN5u1/udQ73baDfhbdjvgJYW7ndQq9tqNbRDAzcAjWRZ0Rrqodvs1+sytIZ7ffUwHCrdWg3V6/VmSzu0O82hUkMg3QQdcrPHDdjUmkqzc5AVud5roqE6VIatA9ZwR22jXgN3arVDS1GatdrRuMfRRc11LM09nNCcLyhMnYLU2qO3xZ1rsNy5LggbdANezmiQ5xT1irD1+ZL4vgtSPG2GQk/5MVb6tBi4CknnmXJQFX/HVkk06ebMmtJZTSTMYAR5kCKAS2e+b+XARRMnwETKzAsL2vJzZhboROrM081j7oSGRNbMkk5JntKZnzbzw8JkJp35eTMXMpI+pTM//BXAHZt82SInEqh05qfOLGgyg0pnfu7MxiRSKJhFJM+XQSIlgDVE9swUf5ZEpTM/fWaiklkUrCfyZyYoJY2C6UQCzYUL8yj0UGTQXKCnRAoWFyk0CxWaLc2JgtdkLBlsoBWY3GhwCYqEypmyUKdXM3ny62I8vZgulNFFRVL9VYn4svxDo9P7Wm93/jioBricmvQreTyO60JCWbuWT9fEmE/HC1CIx4sJ/mxUJP67MHT6yRiPJrgiBX8UVjCb4+uKxH/ngX6az/HEWOjjkYYXI30xmRrCLmNsYK0i/ers0JrsKWIO2pv0C2JriiA8my5FnmWuRAUP2aa9ozna0+byzWhysTCm07G+wBMtLKlI2F4hzSVfwB2KK5rLOp6DDpdAxnwdfCHmX2hAsmUVVnI5urgcw4/BO3Jp3q8t+GGv6M0MT2D+qJ0DeIV1Xb7AC2X6GWYOPG5aEDT9CI72sSDoV6yDZ2A9B2wiX48uZGM0nXDnmmPdmI/UJ89aEhs5tvWIyHIJOATZY286Ow9KuLPRle9jXuGGdPzLJ3DrkTxOcWFfJzJt4cz35p5CL9xVrpmCZaVijc/VL59Gf10M5dEYawuYPG16szDEquftEVgetsMQsSyHDwOaJqs9sZcU3dIl2YGLPYLYylwJsS2BwfPO/GNn/oYIC5bWz8GqnGj488/n39y7kTGGsHJDXDvfEktoi0WG50PewFYSug75fMteGkvEHudv1ZE3GN1M1vWTQ8szR98+rkQXXjEoHfwezyExQjhQTKcQCF+Bx0AM3BDTKgQcTYbQnDgGw+7dRfxwUkjBZBromDjoG9Rcw1zEOnINc1RMxQ1W9JHBrU5v+YY0B1jMnu8H6b7Djw0WhbPZk//c0jsHYoRFyR5mFspNz3eo89e1V9RRwkjM42U0tAeKJtCte3HDiqBjlrnhO/N8aj9d4dCafjiOmeTG2VkrEfss80GEZJiq3ca3zNafNr/dO9fZiFKLeOFi85PCX76xI/4Q5367s0ibOfTqWJ6rlwtVnqiY7xb5Urfy48DNec/Ghr4YywrXAP6+IWy5hoR0x/fw+XX5uz0ND2XQF5hXp8Rdrv/9z3/lV5Poj1+KgtI/F9UDq5jHMfyk728Th1Hv7zn0GLISh4qXnMBgsxxC8++dhTcEtpQNQ1Yvr8BhdOEfzs5d5tp8RJVcyfOPEEbEVq4iXRH3AcKQ4ThWUUVi+NxBWOE+HM8QO2aZNi0I/+a4zgdvjGYLWdPE4QoWimUuH/z0uEIEBfcoyIJTVgF96qU8gUCVUElXJiuuU6SKMCbAuvTfj6tyn5o5ngqOJ1Y4ETs7FjsA28x1rBm/Onh+VwYC/Kbj1qISc/mZKXyLSnhr50swd5IgqAbVaFFSdAZ9mPFdZaAyXpaUnlM4Y60iokFBUu7asSBCqv5oIuLx8iRKVRVxsxbt91PZs47Dhj+oivT8WJiUn9Cv7Jl8pDApr/O0MYUTxjNQsiaKDG87FOJGy/PMHMhQm0BhaN/wLS7DezDmt15epEtBQVxy46yoJLKfYW5osJh5WbTD1RM9HthPefyKY24f9eA8lag4Om8123sHzGQWPe3aYhywAKOzL97T/D+QSVsA/u1s0hh+KWKPW/qhAmcNslxv+D15BQU6PlS4OY+0ThpuG0YzHswKITcimItYXghn8xAeQfiUcybE8Vd6NmhQfWamQTVrggaB2tPzZ+82t9TF4AImDX0zXhaVXoe3HNdiYxaHnaiM4tkaVNtw2AgxkYKYV4ltTbhU/Jdo/WZnMdOiexqGqUhBxDTZox94sDSyPVtmY3rHor4dlBReAkGcOzpiVDpecRImzjapOL+mWMph5NYTo08JVWHeOcaqlEwUhmju7NHo7LDErFdTmgLZU9YfVKMZFgJUCmeVSWRd+AoXOiMuHGMW+g5OM4uZuKpfhJA3I7pyE1ZvQ3QprXY/m5NIIbr6SqvRanwHoqvW76q4W5jowj3+vIbo6mD+FCe6auLzvYkuuc6fYkRXT+ZPQaJr2OVPbqKryfnsRlGiy+f/ixJdL1ovneh6eaJTiC6txp+iRNfLs1QSXSXRlaR0plfyaBK9Z6tIuuO6j38SmsmOrcF51sRDK9MTRwTRrH8ZmLgK47tCfkG4cjbEtM9Lmu1702z+ZQi/m7+ZzjVuQ34ZQgQn8MVxVzGn2Ra7URxN1Cm4pmpE9BtcTajb5FTVElyHLllJCZaUYEkJlpRgSQmWlGBJCZaUYEkJ/lcoQXCTN9m4Ez/tbRx+S31espElG/nu2cjMK+DXk5GRW+xcbGRE/h3TkZE+/b/ykYxuSzqypCPfIx0Z+lTJR0ZZx1jgfImOzFhyefjI7H8a87slJJ++m/deSceu+BQkHdtd/pSkY0k6lqTjeyUdfypZx5J1LFnHknUsWceSdXynPOH/gNIrCbgfnoAr2bOSPSvZs5I9K9mzkj37/t/lK0qflV/mK7/M98bs2ekF8EOTZy8jnnNnzzG/V+osmPhi3FkA+qG+yxdZ2D/GV/kKUGcR0e/AnSXLAAr6Tv7Hz/8BUEsDBBQAAgAIALxVaUaKmlIXtiUAAIUyAAAXAAAAdW5pdmVyc2FsL3VuaXZlcnNhbC5wbmfte2lUU9fbb7RaxblYVERA64AyKihhRrStZVaZZ/lDiAwBwhTCFESLbWVQEQIECGiBQpiRAEkgKpUAIYQKYTCESMMckgAhhEBC3lBp17vW/XLf++Gude/qh6ycs5+9n+H3/Pbezz45+fm23a2D+07uAwAABy1/+PYuAPAFDgDY6bb3S1nL41eWAtnXjsi7t24AavpOzcludoEtbC0AgPrM/WLf3bJ7ufAf3CIBAOXHW58dmVNLIABA96TltxaOsd4chseTkDm3PYsJZQnJCclvxlI9Y6e+1CGMPEvuOfHTkZ2d+/P2Kg5+dcUi9w407Y7Jo12v7hd4fvsN6tMD/8xd3yvfLDjxTbd/xEUJbFWvvXG6mmsUAzNlC99kVkabOVZzBbUwWiUs5Jjgoar4Hr+Nl8jrgRE3vGQ+tSDV8UnSDSZTPHvLPO55EBAFfBgat69ZJvJ8OeyDSOR3qG4uqjPbFaOYsaz0uS6ZIFxOPmbgp3iFqIFeYyU5WYO2ZY1j+z5c44Mt4c/jz4JzwV/ILj/Jy+FgF4czieJl8oCvp34tRNWbLBnxAbxJPD07XuJpvCmiIpKM0sjTTZyO4FbVjf2AlsMZh3CiSTO1a1NsH+l6lMk4t0DtUS1huYcWfFTZJytkwIweTdeymUmANDLyhCGo+VjPVaJlm0tAx6Fn0SMB+pvadm0ZeKOZ4FYISsU0LqqexCndxYCq+rxb3wnYMDSaTVrwU6UTNhi8cZPYxU89+HFBDcWYKeqjbIwL2+fWxMTIoiPta38+QR33jp2YXzqKXvt9GojgA4GIZTVEhEIymMXMkW7ypOMJS098Cg7RSUwJg+mVd1BJwjeX8mmrYPPeVDTZ0IfeC6NfyfG73JEjCXvOMpD5dwdxOCixkzu6hjcQGHHnC2pBEoln6seFcq8c+PEN1oWZMZ9Re9W1N3tqxh1eeWXy7BHrAy47gFRSYgE8jbUDgOSds4DBG7KznhUQGN+xyecNYf3KQsTOgBSe9sRiQYNd+d5C/JeMRxtG9W22M4dwhu0REWZf/rpAXy8OPIU43shac7RT+KavNWNYNpCyKeq6ZbacsykbsXGiv6+VKB/RGNYplJDMN5cwkjoyMxtK5OIydySTo3KKlXhwavz4Ajrr5wLHF0uPzqldoplTMQi7j3qSCNcy5XIq38iy1w+nl6QVTxezH136oOusZif63Zwxh4Z2Hq10wFOKlQIZVYnCVmoiVx1QZvzgCj3vdi63axGKO5kjyeov2FRwt97d8/okmJB/IbNJ9Sh2AFewOWfH5hpkBkH7CC+nnyW9ujIb4PVq+o5W5xwSBMrLcxnCYw0bMlgm9nNjFkAe9ZQfq717A++Oz2ENbRDGjzYdnm8zUyHBqz8QvakQUs9CLCrvx3oICebfytINNs9gj0wZUFb9Jfwd71vSoPhmDmZBukBfIZuRY5vs/3OAqrzqMp3HKayOx2qRbhaB8ew2D4YgiZpUw7qw8XJIj8p35bV9dIFX+V3oFIJSCyPNdwJIhpb9FHNpweUXBa6Tj17aHYn4z7OslJPeHRENz3zJm3kXqCTRUN2Sf3OOj9oluI21yzoov+rWJNxuRVdTTRdeJAKJFHOm/AkFr39FpJYjpoFFyeiPkD2MR50hHgep59vknijqlNTt9MXxTXYAJy77XqEOmA84Pe01yAOv3+okm/XywejE1aAieBEoAGfjwO/ip6ECgwi9QH5vXZXLQXLDQNjVLxm9tUOmrABcb20qjb+PMlcjyKVsfB16dta5rnoTjgD7uNT1bv6WlBdg4rxswhMQeHomjGeS59D5xOek0frnvmSWliQgwALIL1Bmus2k+ZDJfrtz3Ul2pECIw5A53fHtJbojeQxbqxsy1gz3Uv8dRDChms03EBvQDdxGXzdvzhMo0wlW5nVICT38+hp6nfhM4k0mcF0BAC46K+kWMNPQskvueuFPtJ+DC/2/Kzw1bBmyns63gRXGvjBy2yIe+9tzmSw5zxwHtYxn0ZawG8ITBL1MTR22J9vIDqYtY74c6tUKZmjERJWogQp3LQHK7zu7cWbAebZ6aWDZXRKcf8UAvHktFKcnjfPuaBDbOAyAvfPA04Uif9G1zFJQP2XlWsgYFuo6bZoBG9DNgCpZAOnPj/LmXXhzRjG6JjzRySK/V6lTpuglfsJCn7hTMB5T5T+yHEsv69RhGeUsrdWwWv3HQm4dpMaU+jxmvcZeojYyBPmTcA4fsqFOJfnCOR+IZZjhGvJmD1aLqQQas2/iBY20EDt9Wfx8fQZL94MXaSSatBMQLi0Qf5gCkb8tvDg56evoq5ZpCO+Su7kOxk11fz8YkUMm808CM/OwqRBjue5YuRH4KZCr3W9HBxv75HoUvu6bGLOAHYi2Jk8oPLoVaEupw31t6Hvt7VVGnj6DHNhA1NWkBo/P9YnZ8IPW/VVK36Wrzzo/LVR8DM6HenwwVXJm385hw62av4riE9w5y0UUv1TahhkdeazcCDtvQK4bhTqS5kassrkQkpUKbLRzCmpQg6gQuNW4DEZ0+nplDEBRy3Gg+GWjIX2f5trlhLFmgVHmfNNCHTGiKoAB7lhGqPEGTKgxmWR7GKcWOrJGWGVFIMrxqaVSrN8OQAuib1mZIear2tfN7/p18tdzakcMoRVH07t+jp3ODsxRu2poiQFNwQX2sMKQSWiBj918J+DFVECem53dBQwiByny/1j/Y1CB0HCsvBjVb4QdCXBdtVYh5TB3ddmgLrsjFZFpyKWzLEdpFDUltLP2speuNGHkypejedC1iK3wcyCnPF43JLLiij5AdjMIPpEmg0vPfaP/UwQhxyeK+ytSafUvZvxgndV12Zv0jGwTH5Uw+qAuOZoEg1ANNFkBhk0Z8PEpg2pIJTfEZRWxGRCQN8zBmKgKIWVKTGaeGe+B9oYGCYqFGvJCIlfvtNk3QlirZfjV4bUiZfRwko2wJeyDV0eN8TFA8saMpmzlv/E8C1tQUGqsts8Q+tsbB9Z3dufUYyf9z/q2lnX/bFPWzc8vWx/+uTv2T/k8M34VVM+LcnaAZnmvs3sd5Dqk1TFgTr+GDS38mLgPJ1cgMB1esb/YW/q74c82P1Rbvzh6WqMgQLyAWaklZ+gl4djRaVEu/ZRF3O+G1MaCXh3WoJE/4UpXX1oHkv6cO1q3Qi7tmcvQ1GB7DRRuoRNya7xR4ZBelV1vZIPPg0vLhFStTHq9MWvatZvdyHHtjiWzICj36fv0pUJQBhkD6bralNFEUZZRhIhcQIX4aEXS23vqTGoTn0MbaoOYU9eqWI2yyaHvj19u79J9uUkcNBjFxoUFENJ8NgxY36Wm85hxmc7SfBdcsCtnY7QeABgzv7WHIe6ozfoRJC04IltRvdmTZ9X2yDlc8xZkLk1qDPiPndS3y8pC1iO01DKjd7pitYBsF/4J+6t6mfPowAaVawuDffAbuZC2UBk1B97lczKvAIbMMna9DxJR/N4FCuw1wtbB7ax2O+EJd9LTfN88fX7Xz/4U41rWctOp9L9wgXQEJbI8zwD7RB8D6A2btEJWySpMNmcM6V6k221SPU1JYyhrXQuvJ53vY2H9Slf50Z2BPS2hd9iqcG/J0XPzAqXhK+QaqLbIQLm5YjDYdWMVl5jtF3AKJqbn+l7zRkoURjcJOkEenZw02X5Qe9uDnUVaqDXJ2EKjzFgS7C1wd4SVYSQGq3tka+mrh9qPjYVyZ2CkYPrj4Qjz1eOAcNW9OFiXnK+PN92MkLNRT5Rx63p/2027vRvLH1cnmsYyJbsBY3tSuMpxEsEwU5xxoi0WsrHoziVt7gRwv7A4DgAkO+/aqhvdv4raAQDc/65fVtgWK/x3AZwkFVOlIe3iKR1ZEXh9f4q2rLV6r6xUBrz+ZnYnAND/S/F+mUDjf1vQ3+NCXKdREJsziND2pfSwkIia/Z5lw97xnHnXzY/D7fqmQ7Vnt/p9f6PmbqWPZIMo3VjJZX4v8604PSyR7WFv9yT7buH8HvO1t3+3Hyx1ZMaJppDlJEmazOp1JT/TuJX7/EEHe1tQ7t35pMGFE+kzaMRm9wlzbVl0yU4nMSnch3sO69ubS1Y8TJLEa92uVhX4mqkl0eLEza34e1wVopBqZKuKDS96htfnMdb9TvO61jJ7yW9dU2ruIt22QjvQKR+VjeuVlwF47/IQprY9LvplQVZA6eDUINbPRdb5XvaLu4nW/+9fyBAW0FyAVFPh2PRcOTpp4LG5eILCImWi00pwSBnqb9QrvAWcMEQ8f5SatKo+aCYYdPAAnaIRt5jkbCn47fUHM36vHkrYLmwbuId/sST/ixNvCzfX89Gt2cXrFfaJQfzFiY7A3LZua522FX+7ymA5GW2qnuMIVtdt2RxNAvcsc9ip7bM/gyDHUE2BmE8NUzGJvXyw+nGEKOJvdUQNYLoVma35a9EN7UTn7QAGJZgxV3Xz/a/Z6aUZz479h9b82TFGZiV6t9FK513SCYSL8I9Xt1yQlhiV8zIK1lnNh2q8jUDLxI81iUEEGyPie5SvKLQOkJC3LV/VeHCFmW4qSC8Nfd5vFHzFrqvGCrMcsXZ3+tn1AkCB8fVMrXfzSdmf4aFjHr2LHHcNulBytQTHrSmIzk1HJntE32c3ABKkVp+dhGtUN7fWD0Kw4xd+KxPEePQX7B71LPPMDkR2ZJ4BML0+I2KUSEsvlVcBv+V5NhDqQTEe52OpZbW8T6HBAtOmR9KqyJ3hQ8bML5zLtf6i7t1yzGvHsmsr+mGa2XW5n3DU9JcNRY3w8+HOjFXh41t+ALtZ58fbOWSpVzeLDi0sXLCfeWH9IFPuQaPA9k3Vx6H5+OMNNdows6rPqCk7y+WVb2qzbeW/JSlZKzvQuTWeE3APDM/LcsRpY1uXRH3Hor5HWBiufrAku87EwzvHKRqJ1KG2pMGln1PVFH8+ZHxIGMbuvFt+v43hTHf/NTgv0LToIFGDBfuJFvoZ5iChkbC0J9CCIZRlydH9BzD7WTKqJ643lalgAftHUyF7JiWjrX7wyjW8CVyUOLJrXLxinxIwJNDXYaiIRCWSbR5wo3uK43u2nSaQYSl6djvjdn+KRJS7cHy25jTm15haP0TEjCcwx6gM61VkMv4iiGlFDm73kaX08B67r5L1DjchPmfiY9shSV+QtsBUKGNVhZt19A3RJQ16EaDAeSHh3lMQN9KvNq12VedzGjactP8o3F1f+qiFTpD52cQBRg9Ix5x2GFQTA78bj4G3KN1Rdv7swSoGUlI3NpVeeqj6EcWNPe/1+mWAVw77q+avcMY52+gGH9vHV/5g/RduSUZz2OZL1fhGQThpqmObTJtNWl+Pl6NsOB70ndMQH90C3mLf0M1/TNTu+uh2ggyL0GkNgN1q5+CV1VyZAqMo9c/OPnbi/ko44F/e7rAEGcYODdIJIbExeuowTzPC3xSg35g4z7w6d4pYgQ+juGczoKLF7RnoCsEbh3NxCd1NnJmshrbmO40gPGt5YnvWLH48tk9HxCXTk8zm9N+VGWuj27dVeovaxtwu41esIbz5Mkf6arnR38Zc6EkOwufBMTd/M4BZN/23IS4iyxKQwRNrwpg+s4MRk1VtINSnaO+GkaZY2zBAo1W5jgkh598EJILpV4xg/YUS/yxjbVWXzzhk1Lpdf0LHOSydyU4uOmK4YcbthYi/Xwxp5bYkeG7Pt3bust37DefQtdec0D+Gu89TZqogWqz/3gErKQt1j+PdPP/tNP73RiUw49xAgfFkmfx9MNmFtL0ADAxieS1mW9vNiWYPOWbgnfEYN4Hth3nUEJO+Baz9tjJbSPAzG+t5iHNK9A3hmepmuZzANlMhdS8lKEYYJOu3HXphTQAwBpeOMqBRd3Li/CruDOm8XatxL8IEEBnsDDJpexYO0BaW6QbDthWH2uodz7nKCAGiuBfzWBSCdvXfirAMQwPfFUcnGeN/FegPnEtjvi/tBtJCEmU5XdvO6cd8rxQlUir5dWgoSmgbEbiMVbKeej61qwd/gChDov3vblanC3/E3mwPi+tNL41onqqybifiq9jcroLLhaCAxDANAHXVzR1NW9omw+vsI4b7y/BfNstWiTPm+19MTTdMQyauVuPk6hsDwyL6ACYboZE55Rnbc6i8FuK7jOMVBIyUnFnBMQm2p01XjNvwP5ymiI/2NR5sPDaJCoqxXD2j9Wmes21hJds6A/lWKwdYarXXtthYttQPS6YhlHh9TmspCD4MKBBEkab42zniD2IX8xeRgLgu6s7zR8poMKbMRpfNiM1sb8PRG1Tau/jCKwCw6X/o5z8ONyVhGNuLCly9JOLYp0PPwmNrjvU9mvZc9ZyIj1Fc8rpdfumz3zMVns+N94fjrZ4Ev5vBWmdRvdxCm3aW717V93gw0IOxc/hMxj6Xx55FBdZZzQzX+XbHneHuuRiFtafG3/qo8Z3+UYWBAN3drW7bhJtMZrwXVlQqGFhce2Ba/QYfIr3IYjppxJC2czFutUg/NhthuXjyhhfjAMb9wdFkcPWbOSIvHTso2EZHnF2MTHaRX3+BS/88SlZM/d+/iM7/q7xASxbAQKq5VJxtIl1tJkr876N7YmTF3KwlEsfbdnjNai1+vqL8r+INZSGc6HiMAhfBp7tPJFZi73h9vz2Haj4EoZ5ufLDWMZ3js6z2h62r7YKpWwgb/l4TnKpbG+PEa0tOn2ynIphbRYkLq1NWE46fyllcG4ukQszEE4eJhpr86iW+K9Ki3FjrPSshyFUlWOWal1dAQXg+dOCDZ4dGXUASeWjG/THI63hUo9gGqI0QA07TXemO7DtsoaykmafMfUO+Q/pncy3RKeGUWQFscqtu5592mdClki6juL2NKeFFLi1VT3OPFPaYyJ92UCwvKpdX0bgc4FpW/cntra7TGULQqKnzdLPWbICXLmFIiwXCO7iFFg0vByc2VIWAc1z4lKQfYM1Di/iLnzlCop240Oz0bkz3gNqiU3/vit+ToJ3MExdI3CtVZbq8fVlOcr/MEQ/gWHEBBe5J6vzcH2dAIBUWLj1b5ORqT9Nt0M6baRln1fWGtRKimK99aJRt8Fusbit9wXINrLCJ7TUg9+vbNR/IhLdX49/50gzQmhoPrlWXtD5qdXd1yEtqPcSKA8e+A+3uD7L1HorwIp2ccXFio+Y6BXa0OuhGZQAb8/fGSHJJmdI84XyxCmA01PAd7EAc+RMwBpxfD7pKPRrk4Pa9OxSjW/XuP2U+X5Ku5AZI9BK1j9eIKEGtNX5awg7ZAMLXhixaXRV/5GXhh5fx+duUSnD6yea+htyTVs9W7Snbn6ouI5MUnZFs7Q6/ojC2nUGVaChBfSyDGVzt+6xnZXg3wzEVbEo63VaVlsU50Xzt7pwPWz+mXNeu2qcI7Lqbsa+tiSu6d5rl3awS1Pw3aa3u2xpY33uyi7EvoeJR86P2k95ngNkzfsFgmYW+1wryjQSomWL5UIk77KhNo4qifgbK/UtmWtZcDab37IBWaUNBCAzCOhHnkIdIR88olt+IuMFpkep6Km/XIdqYzvDY+XyvGwmVPUaZbK/qFr8jzuXboCGdZvbi5ApbXxtqVc7s+yOwhCJm6y68Xh2aGplP2E5Xg7rFymB1sUIUVVI48oixD9eOiDf+LLOqaN/uxNXQet3qRvNycY+xvzNa5ECxVt7eGrntEV/8tg/XesaRATfoZL62je1VfhLsyn1q4t2ZwKhDVSZ9ALuxCl++4tYV9OAyYFY1aEOrdFYFXuOzizAPudroctYoj1SGTwpSY0KUv/Avw6AP9CTohjb9GjBSA7tdM3WhSltDAs4+Uugbza/UBA64tNTwWJV4rX9UvFIIOXoISYxGcfelyeX47bVrqcr5hOt2cOrE3C7IGYLibByqaxUi9Di6sxd+Dw3Oo6wEcpSDCXecd0/sG58P3Z7xDKd3n0b24apWqOe75J4+gx511Rh0tg6r3Bm8Dhpbmomfl2c96tsng2rAyzdKMUovcTqLXH40lu/6FofDTOnnlOifSVQco3G2qy88ZteHR31u55Mv+Ds/CdrN2MUMmqLwryxciA0oOBl2oF/BWaO4L0imx3uoJCUmulwXnYZOckO+tgGPtPTWO7kxbLcPN3grzLzmXucuGUE/uVrAFM9pXFS7H+BNq8yHqy04g3BpSiyTTvcvGSDZZVZ0d0NOdZPbTNAlOxABYuHNsPtHS/CCLHybC5e1b/rvXND9KcNCN5MlDNd4MVTaGR0Y6UgEUaaJB94rRB2tGnhu7IwFKUYh+Y7NHtuJrpH3JjkPO97gYvHndXSc7H6rguqFHCAppPFz6/InFInuccgd+k0HSt2QV3oz3hqx6z2FBzDHphw7u00GGdtbJ776Uce+QrlUOZTc40BlLYXQAXlUeN6iG/MPL+zIkBCml5lf027ukT3TeLntAC46MKppPAB+jeq4PgyL4rcUgIdA2FPR8f+cvHbUv/NzvzkQhLuKfX6h/4JrGShmAV3pe2eHQVPBLS2wG32dZkKyfoVpUKGnplt4/gMo3erpQiw8LIW3HN85v7q9PzOGRyrppRHdgoX4N/Mx/wfn384eHmYaeAdMLK98gSM2cUYUtpaA0vqI5+JBB3uvwssapdrlWGX8X3hezSnGDIK2mAJ4WL/Lq1S7cavQOpF2flY9+q+j45t7VUZuSYuf3v51ln5CylQ1V7S+FD3cZGKmapZwUdbjuiImhWuTeqmUe4uS8ccRmbFP0oul65/ZlzhjzIRHWFW9mHeWrmVKDUy54C0DH9c+DrevTr5wvUSr2Hq2YpMpgmy1u4vmXYg40VBze1M3XDtctLxjaMGVmPE/fHLzr+Bfwb+CfwX/Cv4V/Cv4V/D/gYAXy0oH6te2rZ7cEi1mqG4uPkbxkoR42W1/yv9Aa0R4v2QaSGwVlSPWyykzZsJWCloqQjP3uyGrHIYg2D4A4I2RmIQQk6atfdY/XAWOuei0rXxwKhINIyTDc/peagOM5gTsk8ip5ocpXDVzUTeFKhVTmcHwrN4hZQBgVqNkTn65xzaJM5wEKQfk3hZbE1esB+Cev/iI3/sQ9s02cowHxy2AFfHYCOEdM+VcSMcVFdO4qxziyp9PdOw2BphkHSJBJJ4xN1eOscO3Aw9DKzUMlivmz6BvTx8d1UToUxP9VfKGQxQBb6bIhmQ9qoke5UvkRV8YtvA8HfXUALUq37b4bv8Ax+T3cQvhczMtg6mMXzITF/xQew6r2DxOl4/Q5TZI8UwJVyOPtPUeVuOXWU3rXbfMGrZeNooEievOUBuZrC9U1954lF2Cm+p6pQsFtQhJJUJl6+GLl4C8iPJuJqw2FsdnRGv85WCG/bf8w/eR9hf17DbfUKehaQ5SCADAfWx3ptlz+Ien3/80ehWpOVPUCGEMj1vAsLpCmi06eUG95Jsd5yaikJev7DeaU7lpc8P+3YDBIZJopdw8sckHY/z2cq2XuytpWKu2Q/OnoTV40aKbqrN/UR6sSGfmmp5SUk00XdjWWvs6pS+j2mFkas3kVpfWKHZUd0cyefDKyvtol4oividHu/DPHk8L2J5AW8wizjp3BHTKQrjSYE96mju8wFKVrjl1Vd07oVi+muiNOWB9z7M9VC4TbtN1agNMYLtHg2ulrUMQpnC6vS9xNyka+RV4JCTfoRtLydkP8CwKRS5mLNNqR/VvDRfH/3JKbZbrO3wZ6pBsa9B9vpd2gxQ42eSW2n1HgG7LaEziJchOAsuuOWRFrYfBhsO47FGD8svGNXZzOHu2bog+5dJnnZHeu2OGh0ZeKg3vFnvtxcWPnLc5N/traai+pvqk9/A3Xb59CheEcrjA1sI27Ix7s67SzNcBJNoljlIUQipEIPhrS6xmS+lUCz5X6zigRdNLx007+CAusMR8+sLLFK5KjNxReordJD679YBzl2lmgks0odsBxy+5ub71SoewgWbKzKbsOeIH81Ip2Jyr8R1OvF3PkUBrojWC5XBoUS9Yn7y+jCSKsUsx1zy0AeGGEa/KapCayKYvGV2U9wH0ticeh3HEJSXi0uTKCin76PDJnJy8+s65Q9DjFjD64q5Xr9+Vvgfy5R4IX6ufm36+eCJs7WoqLS1Lgp6BH6xEdFZsypXQPuSfdqfqbWKHDcgfY0bXW4eq/UcS9+JYS54RvTMj3quZfg+5RAmdqCygQrCegE8RUQTy8of8h6H+SmB60lEL2GE5lcD6woNP2Cl27yxTumZxcGjuow8JxbdV1R2luyjz5lyhCbXOhMpG5XxI0xtPrkwJXAfH/kgtRWl7mJNw2ahx1ON8ZRc9txhlIk1nx8orVcms20MurJ1fiAFpkui0kFbAG5DB1UkJhSmm0FotJ8e+idB26ED6ZFdCOyMzoCqvbFBQvsnM9WtJ4iVV6ZKTFOqGNwD1V0OUhs/Qs5OaEochHn285QT4d164AWLfRoAuE5qf6Nl8GPtV1IPqAJLTZKZfxlSXatuuvsqT5Zv9NJZBouHV2bLzwLukR4zRiB3JG2ExRXWYnlPwqhlDdJehdWrmjJKi98ypCgj/oqHOL4PHiWvvgaTMrZ/re0bCjpcfwDVB3IbnkRw72irYNWispismnf/bKWCMy/0MI/Mqrl9K6M4YbpUpfQ99L+6NcyNLff7wxypdE8Sk+qchVoQK9Id+ilqqyO84KfWzfV4u+npV7x1Gtr36TzS43W5iV53jj21TJt8b3rJML9GfuVRx8924YUqoulbvnAvdhx7PwGaHeCQaPCW5JTNBZhuxEz8eL9u4p2RxfCQoxvO9rQWQFJEhWIIaZo4AZ7U7Qn5kdPGhI9oB5N0AbjPSOy5wHZHoQgY4v33d5xJgASy57DRRN/0M+n202fPD0w7R3LsWoqeHp6lfRWn8FpDYOF5hElCAwmp9MHXGBbu6cWccRma0e1O47zRqCRGCRNIfISauD0ehCjCFKPDyLZi4A5/5V1Scft50jgzVNNzvMfBAboNuaGHkoEmO04NabZ+aY2OQ6iK8wa1+ye9qZlBB7nVvUdWQpAyioTDNN1jVuYYerbvp1ayTs4uh1r6cXRuSJHBBRPMHzCUDKCFRKglbajTfaAwb/3rvkL8s4sR9OGvRr1HD9tbgv2L0QwCbdW+pnLWodg961Rcpf5dvSh/U7aWZRBTpnTRPsG+hOIEV1EmgBdYpCyA1WKmyyZBtvkoMpUcQc9aTT2c2KoXQEnIkmc/QWfmcx4oWQmnCxH6fEfEYVTLm1E9Rgl5ii0sOJ97nvz2cFG5kGnXNuObPsmKU/ZXIscncGtKUyZ+DFsAdQESI3wG8qKPAD34K+Bl8z3acGN2eidrpWjgzeeoCQyGGhLLmyP8ZhDsJY+K1kJG7GVeqyoLiYaPYk+XTSC6Epbmhqs4kF3EeQpxVowaeo6DIiZgLFsLWmSJU3x4jdxWH8yRoBuME79vck6TuK16ZrJUpme0HMfCHlV2lN1jMfN2txUWqPFAZ7wDALDq/1Zk5rrAXCXxVyS+523FWVKI+o0ZD+Mzsw/nBKrHCMgiGpzEMGqV9Qwipbw805wWjh8ZcE/spoG6q2cYC/QZHv/W1SJjEE+pLl3Wk70xX8MQNfFiqklmcwLuwjQeTQREwf9izcn0KfWNoQv9hqGZHqMTvpHToxRYpyE8jJVPSVa+xr99E9D2t/HRcUEhfL+LoNjtqUeHzJpP95BxWgQWwwbYC1O/lvO6iEV7WbejSSfXDDSBCmrb8Oasa0ouVGmEO4UZ9iYv7iYs5pzeMiXxjlIwa5gxZXSB+T1OKOHWMuKxBbBB1o8XdFHNxh3n44al7iLXFMw9H4xEujawg1Cm66Asgmyh+5dP3VZQsTU6yymbluXWuRkh0TE9x/M9JG82IeBwH2CooRgH97BLIuesYQXnagPJWonmTm7Lglz1SQuxSSZ9WhLINA7X1ro0WS/y7vfh3pyMqJFbSkShm6Oo4k7bQgutbQNuuT22tt7IEa9aaWVTLR+0oRvshgmblqwxnp02WUUzxdBQ9LIJtIdRnfB11tAEJLM7/sfzRR2gBer0C/VH8h6rkjyhPbk7xRkyjcLNma6cqPDs7ffjPhmvA87M7r9sHLnlsZvL8KRZCHIT4c7HGLPab2XbGQhsRMwqNtprZizOsIWnc7IkV/JD3134WuITychp67/4wFAvBUvDu0f0U5RdIpLaUw9zk0N8NqIrfqhJABZ44sQtC4BKmlIlX29YXKR1o4XLhivqoaccGSOPUTgByZqvAW5Em7gk+gNvYfNHfW/mQi0XdkUz5bE45fZKwiZtsylaB13yAasJIm9+U38Zmvw7hsinWzhdpfk8RrM+55E8PIO8CaA8YUj24H04+DDVryYXwzFYP4WZMlkyavOz80UnrcxjySdLleGVznSiiZEJ1c4KW/tNavY9U4INu58Gi+6wfxIi+iJmdIgO79afs0htBMv8wLGF0LV7RgZSzcDPJ6n4ArzjeEn3SUzh3S/TueHs4bV7gQRR4DNwztmLztl6ymksoxux6l3D/BUbR7ow0OcZQ37qTcrURrvwN/ZtJGdhyP1JN+L1XlTxfFuB7sY1RG0nLl2pb6MaznecJ8NVRS9HgJ3DSNFh/a85c/XRhl9qBmQB9mYfSa4V7AIBwofym/BGw4sTzSauPbPdIa/do40eMBFAUNvGx0cXZ75Ma1avxwj/Mqr+b0vAR9TgFczaY0k3KY7OVEmCpz43wdrwx6hAA0ILgRnq3Wp78M0au9bwLhjIdeelQdxjQ0GA2Jts6zydh6T1QMoqWjE5nu3jnZcjK9zeSs/9rLU/w4yOuKcmuAMhZ9dmtf1KgD+0CAJKtl7f+ZUGyAArW2bX2t3ZuNS1tbd/Sh6FGzxPAZ2UtbxJzOuljD9UFAf3VEYp6Wzom04HjLUEECRSiL90Pemr/0KzY0nJLu+V3dt/W3LiX8l9QSwMEFAACAAgAvFVpRteZEilfAAAAagAAABsAAAB1bml2ZXJzYWwvdW5pdmVyc2FsLnBuZy54bWwtjFsKgCAQAP+D7iB7gE1NrYXMyyQp9MKkx+2LaP5mPqZz1zyxw6c9rosFgRxcXxbdlvwR/cmutwmU/APYbaEmFPrXMw45WDCNQJJaGd0CCz6OIVvQvEZSihMpqN7lA1BLAQIAABQAAgAIALtVaUbO8+LqUwQAAA0QAAAdAAAAAAAAAAEAAAAAAAAAAAB1bml2ZXJzYWwvY29tbW9uX21lc3NhZ2VzLmxuZ1BLAQIAABQAAgAIALtVaUYl32KDvQQAAMsWAAAnAAAAAAAAAAEAAAAAAI4EAAB1bml2ZXJzYWwvZmxhc2hfcHVibGlzaGluZ19zZXR0aW5ncy54bWxQSwECAAAUAAIACAC7VWlGSEisH7ECAABRCgAAIQAAAAAAAAABAAAAAACQCQAAdW5pdmVyc2FsL2ZsYXNoX3NraW5fc2V0dGluZ3MueG1sUEsBAgAAFAACAAgAu1VpRkFYdiORBAAA3BUAACYAAAAAAAAAAQAAAAAAgAwAAHVuaXZlcnNhbC9odG1sX3B1Ymxpc2hpbmdfc2V0dGluZ3MueG1sUEsBAgAAFAACAAgAu1VpRpJGsJmpAQAAQwYAAB8AAAAAAAAAAQAAAAAAVREAAHVuaXZlcnNhbC9odG1sX3NraW5fc2V0dGluZ3MuanNQSwECAAAUAAIACAC7VWlGGtrqO6oAAAAfAQAAGgAAAAAAAAABAAAAAAA7EwAAdW5pdmVyc2FsL2kxOG5fcHJlc2V0cy54bWxQSwECAAAUAAIACAC7VWlG9YvaeWYAAABoAAAAHAAAAAAAAAABAAAAAAAdFAAAdW5pdmVyc2FsL2xvY2FsX3NldHRpbmdzLnhtbFBLAQIAABQAAgAIADMDgUTOggk37AIAAIgIAAAUAAAAAAAAAAEAAAAAAL0UAAB1bml2ZXJzYWwvcGxheWVyLnhtbFBLAQIAABQAAgAIALtVaUaYCckyjgoAABRaAAApAAAAAAAAAAEAAAAAANsXAAB1bml2ZXJzYWwvc2tpbl9jdXN0b21pemF0aW9uX3NldHRpbmdzLnhtbFBLAQIAABQAAgAIALxVaUaKmlIXtiUAAIUyAAAXAAAAAAAAAAAAAAAAALAiAAB1bml2ZXJzYWwvdW5pdmVyc2FsLnBuZ1BLAQIAABQAAgAIALxVaUbXmRIpXwAAAGoAAAAbAAAAAAAAAAEAAAAAAJtIAAB1bml2ZXJzYWwvdW5pdmVyc2FsLnBuZy54bWxQSwUGAAAAAAsACwBJAwAAM0kAAAAA"/>
  <p:tag name="ISPRING_OUTPUT_FOLDER" val="C:\Users\Danny\Dropbox\Website\m8h"/>
  <p:tag name="ISPRING_PRESENTATION_TITLE" val="Section 5.3 Proportional Length and Areas of Triangles (2)"/>
  <p:tag name="ISPRING_RESOURCE_PATHS_HASH_PRESENTER" val="214eeb43a3b6a61c6acc351018c95e0573bdce7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3352</TotalTime>
  <Words>461</Words>
  <Application>Microsoft Office PowerPoint</Application>
  <PresentationFormat>On-screen Show (4:3)</PresentationFormat>
  <Paragraphs>41</Paragraphs>
  <Slides>19</Slides>
  <Notes>3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19</vt:i4>
      </vt:variant>
    </vt:vector>
  </HeadingPairs>
  <TitlesOfParts>
    <vt:vector size="27" baseType="lpstr">
      <vt:lpstr>Arial</vt:lpstr>
      <vt:lpstr>Calibri</vt:lpstr>
      <vt:lpstr>Century Schoolbook</vt:lpstr>
      <vt:lpstr>Wingdings</vt:lpstr>
      <vt:lpstr>Wingdings 2</vt:lpstr>
      <vt:lpstr>Oriel</vt:lpstr>
      <vt:lpstr>Equation</vt:lpstr>
      <vt:lpstr>MathType 6.0 Equation</vt:lpstr>
      <vt:lpstr>Section 5.6 Secret formulas for Areas of Triangles</vt:lpstr>
      <vt:lpstr>VI) Special Formulas for Area of a Triangle:</vt:lpstr>
      <vt:lpstr>PowerPoint Presentation</vt:lpstr>
      <vt:lpstr>PowerPoint Presentation</vt:lpstr>
      <vt:lpstr>PowerPoint Presentation</vt:lpstr>
      <vt:lpstr>Sample activity:</vt:lpstr>
      <vt:lpstr>Find the Middle Point First:</vt:lpstr>
      <vt:lpstr>Subtracting Areas Method</vt:lpstr>
      <vt:lpstr>Subtracting Areas Method</vt:lpstr>
      <vt:lpstr>Shoe Lace Method</vt:lpstr>
      <vt:lpstr>Shortest Distance Formula</vt:lpstr>
      <vt:lpstr>Ratios of a Trapezoid</vt:lpstr>
      <vt:lpstr>Given the rectangle and the areas of the two regions on the Right, what is the area of the Z?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Section 5.3 Proportional Length and Areas of Triangles (2)</dc:title>
  <dc:creator>Danny Young</dc:creator>
  <cp:lastModifiedBy>Danny Young</cp:lastModifiedBy>
  <cp:revision>60</cp:revision>
  <dcterms:created xsi:type="dcterms:W3CDTF">2011-06-27T16:11:13Z</dcterms:created>
  <dcterms:modified xsi:type="dcterms:W3CDTF">2022-01-04T05:52:57Z</dcterms:modified>
</cp:coreProperties>
</file>